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0" r:id="rId2"/>
    <p:sldId id="256" r:id="rId3"/>
    <p:sldId id="264" r:id="rId4"/>
    <p:sldId id="277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56F41-4A00-4615-B7BD-ACA3B3A093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B26741-8A4C-4B60-BC0E-867A550BE509}">
      <dgm:prSet phldrT="[Текст]" custT="1"/>
      <dgm:spPr/>
      <dgm:t>
        <a:bodyPr/>
        <a:lstStyle/>
        <a:p>
          <a:r>
            <a:rPr lang="ru-RU" sz="1600" dirty="0" smtClean="0"/>
            <a:t>Цель</a:t>
          </a:r>
          <a:endParaRPr lang="ru-RU" sz="1600" dirty="0"/>
        </a:p>
      </dgm:t>
    </dgm:pt>
    <dgm:pt modelId="{A2940042-4FE9-4786-993A-5658D83D25A1}" type="parTrans" cxnId="{ECF57A36-4BCD-46F7-BF1A-2D513DAD4C49}">
      <dgm:prSet/>
      <dgm:spPr/>
      <dgm:t>
        <a:bodyPr/>
        <a:lstStyle/>
        <a:p>
          <a:endParaRPr lang="ru-RU"/>
        </a:p>
      </dgm:t>
    </dgm:pt>
    <dgm:pt modelId="{C4884792-0E65-4C35-ABF4-F2FDCD2F07CD}" type="sibTrans" cxnId="{ECF57A36-4BCD-46F7-BF1A-2D513DAD4C49}">
      <dgm:prSet/>
      <dgm:spPr/>
      <dgm:t>
        <a:bodyPr/>
        <a:lstStyle/>
        <a:p>
          <a:endParaRPr lang="ru-RU"/>
        </a:p>
      </dgm:t>
    </dgm:pt>
    <dgm:pt modelId="{2F5CA0D4-567E-423B-B66E-B942702170D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</a:rPr>
            <a:t>Повышение качества жизни населения муниципального образования «Каргопольский муниципальный район»</a:t>
          </a:r>
          <a:endParaRPr lang="ru-RU" sz="1200" dirty="0">
            <a:solidFill>
              <a:schemeClr val="tx2"/>
            </a:solidFill>
          </a:endParaRPr>
        </a:p>
      </dgm:t>
    </dgm:pt>
    <dgm:pt modelId="{A30FD557-4DCA-4FDE-A8D7-C5C161ACAAC6}" type="parTrans" cxnId="{CB9412A0-04DD-472A-8DEA-2867F315EDCF}">
      <dgm:prSet/>
      <dgm:spPr/>
      <dgm:t>
        <a:bodyPr/>
        <a:lstStyle/>
        <a:p>
          <a:endParaRPr lang="ru-RU"/>
        </a:p>
      </dgm:t>
    </dgm:pt>
    <dgm:pt modelId="{EBD2C5A9-8652-4E29-9A5B-4E25637B96FB}" type="sibTrans" cxnId="{CB9412A0-04DD-472A-8DEA-2867F315EDCF}">
      <dgm:prSet/>
      <dgm:spPr/>
      <dgm:t>
        <a:bodyPr/>
        <a:lstStyle/>
        <a:p>
          <a:endParaRPr lang="ru-RU"/>
        </a:p>
      </dgm:t>
    </dgm:pt>
    <dgm:pt modelId="{122252D8-F24A-4668-A746-F5B2D7525E46}">
      <dgm:prSet phldrT="[Текст]" custT="1"/>
      <dgm:spPr/>
      <dgm:t>
        <a:bodyPr/>
        <a:lstStyle/>
        <a:p>
          <a:r>
            <a:rPr lang="ru-RU" sz="1600" dirty="0" smtClean="0"/>
            <a:t>Задачи</a:t>
          </a:r>
          <a:endParaRPr lang="ru-RU" sz="1600" dirty="0"/>
        </a:p>
      </dgm:t>
    </dgm:pt>
    <dgm:pt modelId="{41C22A89-03CB-43AA-911C-1465EDF4E6BB}" type="parTrans" cxnId="{89B6B06D-0E2C-4854-9C38-915AA794EC04}">
      <dgm:prSet/>
      <dgm:spPr/>
      <dgm:t>
        <a:bodyPr/>
        <a:lstStyle/>
        <a:p>
          <a:endParaRPr lang="ru-RU"/>
        </a:p>
      </dgm:t>
    </dgm:pt>
    <dgm:pt modelId="{CBD9FEA5-D5D7-4ECF-A8DA-D8D32CAA149D}" type="sibTrans" cxnId="{89B6B06D-0E2C-4854-9C38-915AA794EC04}">
      <dgm:prSet/>
      <dgm:spPr/>
      <dgm:t>
        <a:bodyPr/>
        <a:lstStyle/>
        <a:p>
          <a:endParaRPr lang="ru-RU"/>
        </a:p>
      </dgm:t>
    </dgm:pt>
    <dgm:pt modelId="{4725F7C9-2512-4B8E-A3C1-6139B8D9014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Реализация мероприятий, предусмотренных муниципальной программой переселения граждан из непригодного для проживания жилищного фонда</a:t>
          </a:r>
          <a:endParaRPr lang="ru-RU" sz="1000" dirty="0">
            <a:solidFill>
              <a:schemeClr val="tx2"/>
            </a:solidFill>
          </a:endParaRPr>
        </a:p>
      </dgm:t>
    </dgm:pt>
    <dgm:pt modelId="{A4E3E251-0867-43AA-A674-813C6992E22C}" type="parTrans" cxnId="{881A3FC5-E415-4A8C-B139-078226BA2455}">
      <dgm:prSet/>
      <dgm:spPr/>
      <dgm:t>
        <a:bodyPr/>
        <a:lstStyle/>
        <a:p>
          <a:endParaRPr lang="ru-RU"/>
        </a:p>
      </dgm:t>
    </dgm:pt>
    <dgm:pt modelId="{7468373A-2731-48C0-92D7-CB26CA205BB3}" type="sibTrans" cxnId="{881A3FC5-E415-4A8C-B139-078226BA2455}">
      <dgm:prSet/>
      <dgm:spPr/>
      <dgm:t>
        <a:bodyPr/>
        <a:lstStyle/>
        <a:p>
          <a:endParaRPr lang="ru-RU"/>
        </a:p>
      </dgm:t>
    </dgm:pt>
    <dgm:pt modelId="{9A6BA34E-F643-4A15-A25F-861B4D83948A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Повышение уровня благоустройства городских территорий Каргопольского района</a:t>
          </a:r>
          <a:endParaRPr lang="ru-RU" sz="1000" dirty="0">
            <a:solidFill>
              <a:schemeClr val="tx2"/>
            </a:solidFill>
          </a:endParaRPr>
        </a:p>
      </dgm:t>
    </dgm:pt>
    <dgm:pt modelId="{576F0D99-8ED3-48B3-84E3-7337F30CDCD3}" type="parTrans" cxnId="{D197F61F-A991-40CA-8562-C80186F0B882}">
      <dgm:prSet/>
      <dgm:spPr/>
      <dgm:t>
        <a:bodyPr/>
        <a:lstStyle/>
        <a:p>
          <a:endParaRPr lang="ru-RU"/>
        </a:p>
      </dgm:t>
    </dgm:pt>
    <dgm:pt modelId="{6730F746-ED85-42A9-B284-E90D35E89239}" type="sibTrans" cxnId="{D197F61F-A991-40CA-8562-C80186F0B882}">
      <dgm:prSet/>
      <dgm:spPr/>
      <dgm:t>
        <a:bodyPr/>
        <a:lstStyle/>
        <a:p>
          <a:endParaRPr lang="ru-RU"/>
        </a:p>
      </dgm:t>
    </dgm:pt>
    <dgm:pt modelId="{4E70DC9B-5601-4E72-9523-E22D6D78C2EB}">
      <dgm:prSet phldrT="[Текст]" custT="1"/>
      <dgm:spPr/>
      <dgm:t>
        <a:bodyPr/>
        <a:lstStyle/>
        <a:p>
          <a:r>
            <a:rPr lang="ru-RU" sz="1600" dirty="0" smtClean="0"/>
            <a:t>Результат проекта </a:t>
          </a:r>
          <a:endParaRPr lang="ru-RU" sz="1600" dirty="0"/>
        </a:p>
      </dgm:t>
    </dgm:pt>
    <dgm:pt modelId="{BD35EEA7-2460-4529-9223-0913414875C7}" type="parTrans" cxnId="{3704232C-BBE0-42C6-B0B5-381D55A20302}">
      <dgm:prSet/>
      <dgm:spPr/>
      <dgm:t>
        <a:bodyPr/>
        <a:lstStyle/>
        <a:p>
          <a:endParaRPr lang="ru-RU"/>
        </a:p>
      </dgm:t>
    </dgm:pt>
    <dgm:pt modelId="{A6251C92-D38D-4FCF-9F00-A657F1488652}" type="sibTrans" cxnId="{3704232C-BBE0-42C6-B0B5-381D55A20302}">
      <dgm:prSet/>
      <dgm:spPr/>
      <dgm:t>
        <a:bodyPr/>
        <a:lstStyle/>
        <a:p>
          <a:endParaRPr lang="ru-RU"/>
        </a:p>
      </dgm:t>
    </dgm:pt>
    <dgm:pt modelId="{697A2BB1-F323-4CB3-A908-74EA66309AF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</a:rPr>
            <a:t>Улучшение качества </a:t>
          </a:r>
          <a:r>
            <a:rPr lang="ru-RU" sz="1200" dirty="0" smtClean="0">
              <a:solidFill>
                <a:schemeClr val="tx2"/>
              </a:solidFill>
            </a:rPr>
            <a:t>жизни населения: </a:t>
          </a:r>
          <a:r>
            <a:rPr lang="ru-RU" sz="1200" dirty="0" smtClean="0">
              <a:solidFill>
                <a:schemeClr val="tx2"/>
              </a:solidFill>
            </a:rPr>
            <a:t>создание нормальных </a:t>
          </a:r>
          <a:r>
            <a:rPr lang="ru-RU" sz="1200" dirty="0" smtClean="0">
              <a:solidFill>
                <a:schemeClr val="tx2"/>
              </a:solidFill>
            </a:rPr>
            <a:t>условия для рождения и воспитания детей; </a:t>
          </a:r>
          <a:r>
            <a:rPr lang="ru-RU" sz="1200" dirty="0" smtClean="0">
              <a:solidFill>
                <a:schemeClr val="tx2"/>
              </a:solidFill>
            </a:rPr>
            <a:t>сокращение </a:t>
          </a:r>
          <a:r>
            <a:rPr lang="ru-RU" sz="1200" dirty="0" smtClean="0">
              <a:solidFill>
                <a:schemeClr val="tx2"/>
              </a:solidFill>
            </a:rPr>
            <a:t>доля непригодного для проживания жилищного фонда; </a:t>
          </a:r>
          <a:r>
            <a:rPr lang="ru-RU" sz="1200" dirty="0" smtClean="0">
              <a:solidFill>
                <a:schemeClr val="tx2"/>
              </a:solidFill>
            </a:rPr>
            <a:t>создание </a:t>
          </a:r>
          <a:r>
            <a:rPr lang="ru-RU" sz="1200" dirty="0" smtClean="0">
              <a:solidFill>
                <a:schemeClr val="tx2"/>
              </a:solidFill>
            </a:rPr>
            <a:t>условия общественной безопасности; </a:t>
          </a:r>
          <a:r>
            <a:rPr lang="ru-RU" sz="1200" dirty="0" smtClean="0">
              <a:solidFill>
                <a:schemeClr val="tx2"/>
              </a:solidFill>
            </a:rPr>
            <a:t>повышение качества </a:t>
          </a:r>
          <a:r>
            <a:rPr lang="ru-RU" sz="1200" dirty="0" smtClean="0">
              <a:solidFill>
                <a:schemeClr val="tx2"/>
              </a:solidFill>
            </a:rPr>
            <a:t>услуг образовательных, культурных и досуговых учреждений; </a:t>
          </a:r>
          <a:r>
            <a:rPr lang="ru-RU" sz="1200" dirty="0" smtClean="0">
              <a:solidFill>
                <a:schemeClr val="tx2"/>
              </a:solidFill>
            </a:rPr>
            <a:t>повышение уровня </a:t>
          </a:r>
          <a:r>
            <a:rPr lang="ru-RU" sz="1200" dirty="0" smtClean="0">
              <a:solidFill>
                <a:schemeClr val="tx2"/>
              </a:solidFill>
            </a:rPr>
            <a:t>благоустройства территории; </a:t>
          </a:r>
          <a:r>
            <a:rPr lang="ru-RU" sz="1200" dirty="0" smtClean="0">
              <a:solidFill>
                <a:schemeClr val="tx2"/>
              </a:solidFill>
            </a:rPr>
            <a:t>повышение уровня </a:t>
          </a:r>
          <a:r>
            <a:rPr lang="ru-RU" sz="1200" dirty="0" smtClean="0">
              <a:solidFill>
                <a:schemeClr val="tx2"/>
              </a:solidFill>
            </a:rPr>
            <a:t>инфраструктуры; </a:t>
          </a:r>
          <a:r>
            <a:rPr lang="ru-RU" sz="1200" dirty="0" smtClean="0">
              <a:solidFill>
                <a:schemeClr val="tx2"/>
              </a:solidFill>
            </a:rPr>
            <a:t>создание благоприятных условий </a:t>
          </a:r>
          <a:r>
            <a:rPr lang="ru-RU" sz="1200" dirty="0" smtClean="0">
              <a:solidFill>
                <a:schemeClr val="tx2"/>
              </a:solidFill>
            </a:rPr>
            <a:t>проживания в сельских поселениях района.</a:t>
          </a:r>
          <a:endParaRPr lang="ru-RU" sz="1200" dirty="0">
            <a:solidFill>
              <a:schemeClr val="tx2"/>
            </a:solidFill>
          </a:endParaRPr>
        </a:p>
      </dgm:t>
    </dgm:pt>
    <dgm:pt modelId="{C910ED8B-30D2-401D-BB5E-27E97E4F5AB4}" type="parTrans" cxnId="{16829268-6B3D-47A1-8B79-A38B26935C04}">
      <dgm:prSet/>
      <dgm:spPr/>
      <dgm:t>
        <a:bodyPr/>
        <a:lstStyle/>
        <a:p>
          <a:endParaRPr lang="ru-RU"/>
        </a:p>
      </dgm:t>
    </dgm:pt>
    <dgm:pt modelId="{A9B972FE-EA93-4CDE-800C-1200083F238F}" type="sibTrans" cxnId="{16829268-6B3D-47A1-8B79-A38B26935C04}">
      <dgm:prSet/>
      <dgm:spPr/>
      <dgm:t>
        <a:bodyPr/>
        <a:lstStyle/>
        <a:p>
          <a:endParaRPr lang="ru-RU"/>
        </a:p>
      </dgm:t>
    </dgm:pt>
    <dgm:pt modelId="{0D695A32-8F3C-4354-82C8-B24FAB46660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Обеспечение населения качественной питьевой водой</a:t>
          </a:r>
          <a:endParaRPr lang="ru-RU" sz="1000" dirty="0">
            <a:solidFill>
              <a:schemeClr val="tx2"/>
            </a:solidFill>
          </a:endParaRPr>
        </a:p>
      </dgm:t>
    </dgm:pt>
    <dgm:pt modelId="{2A0C9476-61F8-4358-96E6-BBD9224F50F9}" type="parTrans" cxnId="{F4FFFAB7-D6F4-436B-824E-FA63618F7486}">
      <dgm:prSet/>
      <dgm:spPr/>
      <dgm:t>
        <a:bodyPr/>
        <a:lstStyle/>
        <a:p>
          <a:endParaRPr lang="ru-RU"/>
        </a:p>
      </dgm:t>
    </dgm:pt>
    <dgm:pt modelId="{DC8EE6D2-782C-494E-9CB3-E2F6372718C0}" type="sibTrans" cxnId="{F4FFFAB7-D6F4-436B-824E-FA63618F7486}">
      <dgm:prSet/>
      <dgm:spPr/>
      <dgm:t>
        <a:bodyPr/>
        <a:lstStyle/>
        <a:p>
          <a:endParaRPr lang="ru-RU"/>
        </a:p>
      </dgm:t>
    </dgm:pt>
    <dgm:pt modelId="{446B20EA-F025-4945-8E23-C3302AC7E235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Проведение физкультурных и комплексных физкультурных мероприятий для всех категорий и групп населения</a:t>
          </a:r>
          <a:endParaRPr lang="ru-RU" sz="1000" dirty="0">
            <a:solidFill>
              <a:schemeClr val="tx2"/>
            </a:solidFill>
          </a:endParaRPr>
        </a:p>
      </dgm:t>
    </dgm:pt>
    <dgm:pt modelId="{7951B3A0-065A-437A-9903-4982581C0191}" type="parTrans" cxnId="{874B73E0-68D9-45A7-A2E2-9E56D9FAC812}">
      <dgm:prSet/>
      <dgm:spPr/>
      <dgm:t>
        <a:bodyPr/>
        <a:lstStyle/>
        <a:p>
          <a:endParaRPr lang="ru-RU"/>
        </a:p>
      </dgm:t>
    </dgm:pt>
    <dgm:pt modelId="{16D19FAE-0BE8-4AC8-BB25-F53D61825C31}" type="sibTrans" cxnId="{874B73E0-68D9-45A7-A2E2-9E56D9FAC812}">
      <dgm:prSet/>
      <dgm:spPr/>
      <dgm:t>
        <a:bodyPr/>
        <a:lstStyle/>
        <a:p>
          <a:endParaRPr lang="ru-RU"/>
        </a:p>
      </dgm:t>
    </dgm:pt>
    <dgm:pt modelId="{5A572D24-489E-4F1C-BBF3-7DCC5B757BD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Приобретение и использование программного обеспечения отечественного производства в органах местного самоуправления</a:t>
          </a:r>
          <a:endParaRPr lang="ru-RU" sz="1000" dirty="0">
            <a:solidFill>
              <a:schemeClr val="tx2"/>
            </a:solidFill>
          </a:endParaRPr>
        </a:p>
      </dgm:t>
    </dgm:pt>
    <dgm:pt modelId="{670E27F8-C106-44FB-9D54-8BDC4E4B11AE}" type="parTrans" cxnId="{BEE9D7B6-A7E2-489F-A3FD-B28FEFA0E76B}">
      <dgm:prSet/>
      <dgm:spPr/>
      <dgm:t>
        <a:bodyPr/>
        <a:lstStyle/>
        <a:p>
          <a:endParaRPr lang="ru-RU"/>
        </a:p>
      </dgm:t>
    </dgm:pt>
    <dgm:pt modelId="{C8BE8168-35A8-4A70-AC8D-9EC03C24BF44}" type="sibTrans" cxnId="{BEE9D7B6-A7E2-489F-A3FD-B28FEFA0E76B}">
      <dgm:prSet/>
      <dgm:spPr/>
      <dgm:t>
        <a:bodyPr/>
        <a:lstStyle/>
        <a:p>
          <a:endParaRPr lang="ru-RU"/>
        </a:p>
      </dgm:t>
    </dgm:pt>
    <dgm:pt modelId="{2E78629A-583D-423A-AEB5-194422C491AC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Создать (реконструировать) культурно - досуговые организации клубного типа на территориях сельских поселений, обеспечить развитие муниципальных библиотек</a:t>
          </a:r>
          <a:endParaRPr lang="ru-RU" sz="1000" dirty="0">
            <a:solidFill>
              <a:schemeClr val="tx2"/>
            </a:solidFill>
          </a:endParaRPr>
        </a:p>
      </dgm:t>
    </dgm:pt>
    <dgm:pt modelId="{3686E76A-63C5-4262-AD59-BC3D4C0D236E}" type="parTrans" cxnId="{D52CE8BD-6D03-428B-895D-0C68F031CA46}">
      <dgm:prSet/>
      <dgm:spPr/>
      <dgm:t>
        <a:bodyPr/>
        <a:lstStyle/>
        <a:p>
          <a:endParaRPr lang="ru-RU"/>
        </a:p>
      </dgm:t>
    </dgm:pt>
    <dgm:pt modelId="{86532086-DA66-428D-A71B-CD3062060AE1}" type="sibTrans" cxnId="{D52CE8BD-6D03-428B-895D-0C68F031CA46}">
      <dgm:prSet/>
      <dgm:spPr/>
      <dgm:t>
        <a:bodyPr/>
        <a:lstStyle/>
        <a:p>
          <a:endParaRPr lang="ru-RU"/>
        </a:p>
      </dgm:t>
    </dgm:pt>
    <dgm:pt modelId="{846F9797-05D8-467A-A3CD-F75BB55FCE3A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Повысить квалификацию творческих и управленческих кадров в сфере культуры на базе Центров</a:t>
          </a:r>
          <a:endParaRPr lang="ru-RU" sz="1000" dirty="0">
            <a:solidFill>
              <a:schemeClr val="tx2"/>
            </a:solidFill>
          </a:endParaRPr>
        </a:p>
      </dgm:t>
    </dgm:pt>
    <dgm:pt modelId="{ED7B0D4C-DF01-4D34-90B5-8F814DBB5FF7}" type="parTrans" cxnId="{95764249-7E73-443B-8EAA-5EFA17E3177B}">
      <dgm:prSet/>
      <dgm:spPr/>
      <dgm:t>
        <a:bodyPr/>
        <a:lstStyle/>
        <a:p>
          <a:endParaRPr lang="ru-RU"/>
        </a:p>
      </dgm:t>
    </dgm:pt>
    <dgm:pt modelId="{517A27E9-9037-4963-ABEC-D4A7BDC89760}" type="sibTrans" cxnId="{95764249-7E73-443B-8EAA-5EFA17E3177B}">
      <dgm:prSet/>
      <dgm:spPr/>
      <dgm:t>
        <a:bodyPr/>
        <a:lstStyle/>
        <a:p>
          <a:endParaRPr lang="ru-RU"/>
        </a:p>
      </dgm:t>
    </dgm:pt>
    <dgm:pt modelId="{F256CC7B-7E8A-47C6-A633-66137C29F263}">
      <dgm:prSet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непрерывного образования и повышения квалификации творческих и управленческих кадров в сфере культуры</a:t>
          </a:r>
          <a:endParaRPr lang="ru-RU" sz="1000" dirty="0">
            <a:solidFill>
              <a:schemeClr val="tx2"/>
            </a:solidFill>
          </a:endParaRPr>
        </a:p>
      </dgm:t>
    </dgm:pt>
    <dgm:pt modelId="{36D65CB1-5ED9-49C8-8370-FD80658378C7}" type="parTrans" cxnId="{CB0F2C41-3B57-40E7-A61F-29EC5DBF25AB}">
      <dgm:prSet/>
      <dgm:spPr/>
      <dgm:t>
        <a:bodyPr/>
        <a:lstStyle/>
        <a:p>
          <a:endParaRPr lang="ru-RU"/>
        </a:p>
      </dgm:t>
    </dgm:pt>
    <dgm:pt modelId="{B1BBFC5A-B8E0-4E8A-BFFD-BE06A3CE026E}" type="sibTrans" cxnId="{CB0F2C41-3B57-40E7-A61F-29EC5DBF25AB}">
      <dgm:prSet/>
      <dgm:spPr/>
      <dgm:t>
        <a:bodyPr/>
        <a:lstStyle/>
        <a:p>
          <a:endParaRPr lang="ru-RU"/>
        </a:p>
      </dgm:t>
    </dgm:pt>
    <dgm:pt modelId="{490CE2C2-9F70-4ED5-B9D0-E177CA1B6F17}">
      <dgm:prSet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Обновление материально технической базы общеобразовательных организаций, расположенных в сельской местности и малых городах</a:t>
          </a:r>
          <a:endParaRPr lang="ru-RU" sz="1000" dirty="0">
            <a:solidFill>
              <a:schemeClr val="tx2"/>
            </a:solidFill>
          </a:endParaRPr>
        </a:p>
      </dgm:t>
    </dgm:pt>
    <dgm:pt modelId="{A2BBD741-678B-4073-B375-B31851DB9D75}" type="parTrans" cxnId="{8C625AF8-CA3B-4658-8D54-88138D1075C7}">
      <dgm:prSet/>
      <dgm:spPr/>
      <dgm:t>
        <a:bodyPr/>
        <a:lstStyle/>
        <a:p>
          <a:endParaRPr lang="ru-RU"/>
        </a:p>
      </dgm:t>
    </dgm:pt>
    <dgm:pt modelId="{A9C64038-7C6A-4D98-B1C3-11120A4820AC}" type="sibTrans" cxnId="{8C625AF8-CA3B-4658-8D54-88138D1075C7}">
      <dgm:prSet/>
      <dgm:spPr/>
      <dgm:t>
        <a:bodyPr/>
        <a:lstStyle/>
        <a:p>
          <a:endParaRPr lang="ru-RU"/>
        </a:p>
      </dgm:t>
    </dgm:pt>
    <dgm:pt modelId="{DC801E09-C642-48F8-809E-BC024A1163AA}">
      <dgm:prSet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Воспитание гармонично развитой и социально ответственной личности на основе </a:t>
          </a:r>
          <a:r>
            <a:rPr lang="ru-RU" sz="1000" dirty="0" err="1" smtClean="0">
              <a:solidFill>
                <a:schemeClr val="tx2"/>
              </a:solidFill>
            </a:rPr>
            <a:t>духовнонравственных</a:t>
          </a:r>
          <a:r>
            <a:rPr lang="ru-RU" sz="1000" dirty="0" smtClean="0">
              <a:solidFill>
                <a:schemeClr val="tx2"/>
              </a:solidFill>
            </a:rPr>
            <a:t> ценностей народов Российской Федерации, исторических и национально-культурных традиций</a:t>
          </a:r>
          <a:endParaRPr lang="ru-RU" sz="1000" dirty="0">
            <a:solidFill>
              <a:schemeClr val="tx2"/>
            </a:solidFill>
          </a:endParaRPr>
        </a:p>
      </dgm:t>
    </dgm:pt>
    <dgm:pt modelId="{87F9D426-9C40-4B99-A9F7-754815E71FC1}" type="parTrans" cxnId="{DF56589C-46A2-41BE-8D9D-2EACC03584F9}">
      <dgm:prSet/>
      <dgm:spPr/>
      <dgm:t>
        <a:bodyPr/>
        <a:lstStyle/>
        <a:p>
          <a:endParaRPr lang="ru-RU"/>
        </a:p>
      </dgm:t>
    </dgm:pt>
    <dgm:pt modelId="{5AD4E8A8-BCC0-4F4D-95AB-C26763812531}" type="sibTrans" cxnId="{DF56589C-46A2-41BE-8D9D-2EACC03584F9}">
      <dgm:prSet/>
      <dgm:spPr/>
      <dgm:t>
        <a:bodyPr/>
        <a:lstStyle/>
        <a:p>
          <a:endParaRPr lang="ru-RU"/>
        </a:p>
      </dgm:t>
    </dgm:pt>
    <dgm:pt modelId="{E46209DB-4B57-4C2F-8031-D75E54D3CA5D}">
      <dgm:prSet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Расширение имущественной поддержки субъектов МСП, а также создание благоприятных условий осуществления деятельности для </a:t>
          </a:r>
          <a:r>
            <a:rPr lang="ru-RU" sz="1000" dirty="0" err="1" smtClean="0">
              <a:solidFill>
                <a:schemeClr val="tx2"/>
              </a:solidFill>
            </a:rPr>
            <a:t>самозанятых</a:t>
          </a:r>
          <a:r>
            <a:rPr lang="ru-RU" sz="1000" dirty="0" smtClean="0">
              <a:solidFill>
                <a:schemeClr val="tx2"/>
              </a:solidFill>
            </a:rPr>
            <a:t> граждан</a:t>
          </a:r>
          <a:endParaRPr lang="ru-RU" sz="1000" dirty="0">
            <a:solidFill>
              <a:schemeClr val="tx2"/>
            </a:solidFill>
          </a:endParaRPr>
        </a:p>
      </dgm:t>
    </dgm:pt>
    <dgm:pt modelId="{64E25950-A44B-49A5-88F9-CDA22EC4EE79}" type="parTrans" cxnId="{20849F43-FAC8-44A9-A599-6417B919B2CE}">
      <dgm:prSet/>
      <dgm:spPr/>
      <dgm:t>
        <a:bodyPr/>
        <a:lstStyle/>
        <a:p>
          <a:endParaRPr lang="ru-RU"/>
        </a:p>
      </dgm:t>
    </dgm:pt>
    <dgm:pt modelId="{A1BBCFD7-C71E-4B7C-B615-9FB5F02071D7}" type="sibTrans" cxnId="{20849F43-FAC8-44A9-A599-6417B919B2CE}">
      <dgm:prSet/>
      <dgm:spPr/>
      <dgm:t>
        <a:bodyPr/>
        <a:lstStyle/>
        <a:p>
          <a:endParaRPr lang="ru-RU"/>
        </a:p>
      </dgm:t>
    </dgm:pt>
    <dgm:pt modelId="{3A59C62F-6062-4E60-AA3D-27D2207BABDE}">
      <dgm:prSet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Ликвидация несанкционированных свалок в границах населенных пунктов Каргопольского района</a:t>
          </a:r>
          <a:endParaRPr lang="ru-RU" sz="1000" dirty="0">
            <a:solidFill>
              <a:schemeClr val="tx2"/>
            </a:solidFill>
          </a:endParaRPr>
        </a:p>
      </dgm:t>
    </dgm:pt>
    <dgm:pt modelId="{4E1D6B2F-A559-4FA2-81B1-D4A34D1B4B6E}" type="parTrans" cxnId="{1AD2E267-2BC2-4EC5-8012-08F7E5923A83}">
      <dgm:prSet/>
      <dgm:spPr/>
      <dgm:t>
        <a:bodyPr/>
        <a:lstStyle/>
        <a:p>
          <a:endParaRPr lang="ru-RU"/>
        </a:p>
      </dgm:t>
    </dgm:pt>
    <dgm:pt modelId="{290D8F25-6E05-422F-BBFD-509A1D8D2CFD}" type="sibTrans" cxnId="{1AD2E267-2BC2-4EC5-8012-08F7E5923A83}">
      <dgm:prSet/>
      <dgm:spPr/>
      <dgm:t>
        <a:bodyPr/>
        <a:lstStyle/>
        <a:p>
          <a:endParaRPr lang="ru-RU"/>
        </a:p>
      </dgm:t>
    </dgm:pt>
    <dgm:pt modelId="{4032A83A-9C1A-4CD3-A28D-3303E1CF657E}">
      <dgm:prSet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Создание объектов коммунальной и инженерной инфраструктуры на территориях сельских поселений</a:t>
          </a:r>
          <a:endParaRPr lang="ru-RU" sz="1000" dirty="0">
            <a:solidFill>
              <a:schemeClr val="tx2"/>
            </a:solidFill>
          </a:endParaRPr>
        </a:p>
      </dgm:t>
    </dgm:pt>
    <dgm:pt modelId="{307B3F1A-DE1B-4FDD-B465-DB4EEFB64094}" type="parTrans" cxnId="{5CCD45A3-54C4-4A2B-9BDA-B1E3E002525F}">
      <dgm:prSet/>
      <dgm:spPr/>
      <dgm:t>
        <a:bodyPr/>
        <a:lstStyle/>
        <a:p>
          <a:endParaRPr lang="ru-RU"/>
        </a:p>
      </dgm:t>
    </dgm:pt>
    <dgm:pt modelId="{24DD0526-D3D5-4A61-8A84-80B0DADE538E}" type="sibTrans" cxnId="{5CCD45A3-54C4-4A2B-9BDA-B1E3E002525F}">
      <dgm:prSet/>
      <dgm:spPr/>
      <dgm:t>
        <a:bodyPr/>
        <a:lstStyle/>
        <a:p>
          <a:endParaRPr lang="ru-RU"/>
        </a:p>
      </dgm:t>
    </dgm:pt>
    <dgm:pt modelId="{14CDAF27-48D3-49C6-9E5A-058BEC3D4DFA}">
      <dgm:prSet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Улучшение условий ведения предпринимательской деятельности</a:t>
          </a:r>
          <a:endParaRPr lang="ru-RU" sz="1000" dirty="0">
            <a:solidFill>
              <a:schemeClr val="tx2"/>
            </a:solidFill>
          </a:endParaRPr>
        </a:p>
      </dgm:t>
    </dgm:pt>
    <dgm:pt modelId="{C4182A0D-2289-464C-BEB4-7E0B18CB3757}" type="parTrans" cxnId="{46360AAB-4511-42F1-AD24-E703894083B5}">
      <dgm:prSet/>
      <dgm:spPr/>
      <dgm:t>
        <a:bodyPr/>
        <a:lstStyle/>
        <a:p>
          <a:endParaRPr lang="ru-RU"/>
        </a:p>
      </dgm:t>
    </dgm:pt>
    <dgm:pt modelId="{BA32BE2C-545F-42A3-B899-2DD061E9E474}" type="sibTrans" cxnId="{46360AAB-4511-42F1-AD24-E703894083B5}">
      <dgm:prSet/>
      <dgm:spPr/>
      <dgm:t>
        <a:bodyPr/>
        <a:lstStyle/>
        <a:p>
          <a:endParaRPr lang="ru-RU"/>
        </a:p>
      </dgm:t>
    </dgm:pt>
    <dgm:pt modelId="{876DE0E6-F631-4698-A398-B22ACA5CCC65}">
      <dgm:prSet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</a:rPr>
            <a:t>Увеличение количества </a:t>
          </a:r>
          <a:r>
            <a:rPr lang="ru-RU" sz="1000" dirty="0" err="1" smtClean="0">
              <a:solidFill>
                <a:schemeClr val="tx2"/>
              </a:solidFill>
            </a:rPr>
            <a:t>самозанятых</a:t>
          </a:r>
          <a:r>
            <a:rPr lang="ru-RU" sz="1000" dirty="0" smtClean="0">
              <a:solidFill>
                <a:schemeClr val="tx2"/>
              </a:solidFill>
            </a:rPr>
            <a:t> граждан</a:t>
          </a:r>
          <a:endParaRPr lang="ru-RU" sz="1000" dirty="0">
            <a:solidFill>
              <a:schemeClr val="tx2"/>
            </a:solidFill>
          </a:endParaRPr>
        </a:p>
      </dgm:t>
    </dgm:pt>
    <dgm:pt modelId="{3FEFD3AC-6FBE-45E9-BC14-8C8769E3E20B}" type="parTrans" cxnId="{0302D521-6DC4-458B-8220-ADF5DAC85A27}">
      <dgm:prSet/>
      <dgm:spPr/>
      <dgm:t>
        <a:bodyPr/>
        <a:lstStyle/>
        <a:p>
          <a:endParaRPr lang="ru-RU"/>
        </a:p>
      </dgm:t>
    </dgm:pt>
    <dgm:pt modelId="{C32D2B2D-8E46-4B9C-AD0A-061A3A7A14E7}" type="sibTrans" cxnId="{0302D521-6DC4-458B-8220-ADF5DAC85A27}">
      <dgm:prSet/>
      <dgm:spPr/>
      <dgm:t>
        <a:bodyPr/>
        <a:lstStyle/>
        <a:p>
          <a:endParaRPr lang="ru-RU"/>
        </a:p>
      </dgm:t>
    </dgm:pt>
    <dgm:pt modelId="{3225B584-7491-46FE-AECA-A91140DE0AA4}" type="pres">
      <dgm:prSet presAssocID="{62F56F41-4A00-4615-B7BD-ACA3B3A09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73EC09-9DF4-4BAC-9A80-6775E6A1D99B}" type="pres">
      <dgm:prSet presAssocID="{C7B26741-8A4C-4B60-BC0E-867A550BE509}" presName="linNode" presStyleCnt="0"/>
      <dgm:spPr/>
    </dgm:pt>
    <dgm:pt modelId="{0E7356D4-E78D-49B4-8494-E266885E7944}" type="pres">
      <dgm:prSet presAssocID="{C7B26741-8A4C-4B60-BC0E-867A550BE509}" presName="parentText" presStyleLbl="node1" presStyleIdx="0" presStyleCnt="3" custScaleX="47579" custScaleY="15969" custLinFactNeighborX="-1421" custLinFactNeighborY="-8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7AFBB-BA50-422E-98F8-B24081B99D9A}" type="pres">
      <dgm:prSet presAssocID="{C7B26741-8A4C-4B60-BC0E-867A550BE509}" presName="descendantText" presStyleLbl="alignAccFollowNode1" presStyleIdx="0" presStyleCnt="3" custScaleX="123021" custScaleY="13356" custLinFactNeighborX="-5999" custLinFactNeighborY="-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F5045-BD2A-411F-B178-4C9E93E63409}" type="pres">
      <dgm:prSet presAssocID="{C4884792-0E65-4C35-ABF4-F2FDCD2F07CD}" presName="sp" presStyleCnt="0"/>
      <dgm:spPr/>
    </dgm:pt>
    <dgm:pt modelId="{1BF8F927-5FD3-4421-B1F5-6F51B10D5992}" type="pres">
      <dgm:prSet presAssocID="{122252D8-F24A-4668-A746-F5B2D7525E46}" presName="linNode" presStyleCnt="0"/>
      <dgm:spPr/>
    </dgm:pt>
    <dgm:pt modelId="{A0CB39B7-5718-46A9-BB29-E657E96841AC}" type="pres">
      <dgm:prSet presAssocID="{122252D8-F24A-4668-A746-F5B2D7525E46}" presName="parentText" presStyleLbl="node1" presStyleIdx="1" presStyleCnt="3" custScaleX="47318" custScaleY="115759" custLinFactNeighborX="-2771" custLinFactNeighborY="-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428F3-7F83-4A6B-BD87-074BDA333FA2}" type="pres">
      <dgm:prSet presAssocID="{122252D8-F24A-4668-A746-F5B2D7525E46}" presName="descendantText" presStyleLbl="alignAccFollowNode1" presStyleIdx="1" presStyleCnt="3" custScaleX="124245" custScaleY="145733" custLinFactNeighborX="-5839" custLinFactNeighborY="-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951B4-3FF6-4513-882D-E3E8700B6FE3}" type="pres">
      <dgm:prSet presAssocID="{CBD9FEA5-D5D7-4ECF-A8DA-D8D32CAA149D}" presName="sp" presStyleCnt="0"/>
      <dgm:spPr/>
    </dgm:pt>
    <dgm:pt modelId="{97A3A7CC-960B-41A8-84B0-C9CA254B5C64}" type="pres">
      <dgm:prSet presAssocID="{4E70DC9B-5601-4E72-9523-E22D6D78C2EB}" presName="linNode" presStyleCnt="0"/>
      <dgm:spPr/>
    </dgm:pt>
    <dgm:pt modelId="{7ADA225A-66A1-45A9-A67E-CA677D2E7E8F}" type="pres">
      <dgm:prSet presAssocID="{4E70DC9B-5601-4E72-9523-E22D6D78C2EB}" presName="parentText" presStyleLbl="node1" presStyleIdx="2" presStyleCnt="3" custScaleX="47318" custScaleY="29590" custLinFactNeighborX="-7759" custLinFactNeighborY="-15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759CA-1F46-4643-9FB8-9C6A69022EFE}" type="pres">
      <dgm:prSet presAssocID="{4E70DC9B-5601-4E72-9523-E22D6D78C2EB}" presName="descendantText" presStyleLbl="alignAccFollowNode1" presStyleIdx="2" presStyleCnt="3" custScaleX="126292" custScaleY="38329" custLinFactNeighborX="-9135" custLinFactNeighborY="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2D521-6DC4-458B-8220-ADF5DAC85A27}" srcId="{122252D8-F24A-4668-A746-F5B2D7525E46}" destId="{876DE0E6-F631-4698-A398-B22ACA5CCC65}" srcOrd="14" destOrd="0" parTransId="{3FEFD3AC-6FBE-45E9-BC14-8C8769E3E20B}" sibTransId="{C32D2B2D-8E46-4B9C-AD0A-061A3A7A14E7}"/>
    <dgm:cxn modelId="{D87AD257-14C1-4B43-A518-ACFAAB84BCB6}" type="presOf" srcId="{2E78629A-583D-423A-AEB5-194422C491AC}" destId="{AD9428F3-7F83-4A6B-BD87-074BDA333FA2}" srcOrd="0" destOrd="5" presId="urn:microsoft.com/office/officeart/2005/8/layout/vList5"/>
    <dgm:cxn modelId="{D52CE8BD-6D03-428B-895D-0C68F031CA46}" srcId="{122252D8-F24A-4668-A746-F5B2D7525E46}" destId="{2E78629A-583D-423A-AEB5-194422C491AC}" srcOrd="5" destOrd="0" parTransId="{3686E76A-63C5-4262-AD59-BC3D4C0D236E}" sibTransId="{86532086-DA66-428D-A71B-CD3062060AE1}"/>
    <dgm:cxn modelId="{CB0F2C41-3B57-40E7-A61F-29EC5DBF25AB}" srcId="{122252D8-F24A-4668-A746-F5B2D7525E46}" destId="{F256CC7B-7E8A-47C6-A633-66137C29F263}" srcOrd="7" destOrd="0" parTransId="{36D65CB1-5ED9-49C8-8370-FD80658378C7}" sibTransId="{B1BBFC5A-B8E0-4E8A-BFFD-BE06A3CE026E}"/>
    <dgm:cxn modelId="{F4FFFAB7-D6F4-436B-824E-FA63618F7486}" srcId="{122252D8-F24A-4668-A746-F5B2D7525E46}" destId="{0D695A32-8F3C-4354-82C8-B24FAB46660B}" srcOrd="2" destOrd="0" parTransId="{2A0C9476-61F8-4358-96E6-BBD9224F50F9}" sibTransId="{DC8EE6D2-782C-494E-9CB3-E2F6372718C0}"/>
    <dgm:cxn modelId="{5688C7FE-7060-4E9B-93BD-F811F4E85868}" type="presOf" srcId="{0D695A32-8F3C-4354-82C8-B24FAB46660B}" destId="{AD9428F3-7F83-4A6B-BD87-074BDA333FA2}" srcOrd="0" destOrd="2" presId="urn:microsoft.com/office/officeart/2005/8/layout/vList5"/>
    <dgm:cxn modelId="{2BF31EFD-7CC3-4406-A397-83A5F3D810C0}" type="presOf" srcId="{4725F7C9-2512-4B8E-A3C1-6139B8D90141}" destId="{AD9428F3-7F83-4A6B-BD87-074BDA333FA2}" srcOrd="0" destOrd="0" presId="urn:microsoft.com/office/officeart/2005/8/layout/vList5"/>
    <dgm:cxn modelId="{881A3FC5-E415-4A8C-B139-078226BA2455}" srcId="{122252D8-F24A-4668-A746-F5B2D7525E46}" destId="{4725F7C9-2512-4B8E-A3C1-6139B8D90141}" srcOrd="0" destOrd="0" parTransId="{A4E3E251-0867-43AA-A674-813C6992E22C}" sibTransId="{7468373A-2731-48C0-92D7-CB26CA205BB3}"/>
    <dgm:cxn modelId="{8A4AB197-7F94-42EB-A468-EE06B8ABA59F}" type="presOf" srcId="{846F9797-05D8-467A-A3CD-F75BB55FCE3A}" destId="{AD9428F3-7F83-4A6B-BD87-074BDA333FA2}" srcOrd="0" destOrd="6" presId="urn:microsoft.com/office/officeart/2005/8/layout/vList5"/>
    <dgm:cxn modelId="{E56F27C8-4455-47E1-9803-AA8C9EC7F95F}" type="presOf" srcId="{697A2BB1-F323-4CB3-A908-74EA66309AF4}" destId="{B19759CA-1F46-4643-9FB8-9C6A69022EFE}" srcOrd="0" destOrd="0" presId="urn:microsoft.com/office/officeart/2005/8/layout/vList5"/>
    <dgm:cxn modelId="{7B9C1D70-F2A5-4D1B-B575-D7A1BDC464A2}" type="presOf" srcId="{F256CC7B-7E8A-47C6-A633-66137C29F263}" destId="{AD9428F3-7F83-4A6B-BD87-074BDA333FA2}" srcOrd="0" destOrd="7" presId="urn:microsoft.com/office/officeart/2005/8/layout/vList5"/>
    <dgm:cxn modelId="{49EAA19C-2466-45ED-B20D-C8F81CD5FCB6}" type="presOf" srcId="{4032A83A-9C1A-4CD3-A28D-3303E1CF657E}" destId="{AD9428F3-7F83-4A6B-BD87-074BDA333FA2}" srcOrd="0" destOrd="12" presId="urn:microsoft.com/office/officeart/2005/8/layout/vList5"/>
    <dgm:cxn modelId="{75137D98-4E8D-4A32-9D15-18176DD9CB23}" type="presOf" srcId="{62F56F41-4A00-4615-B7BD-ACA3B3A093CF}" destId="{3225B584-7491-46FE-AECA-A91140DE0AA4}" srcOrd="0" destOrd="0" presId="urn:microsoft.com/office/officeart/2005/8/layout/vList5"/>
    <dgm:cxn modelId="{CB9412A0-04DD-472A-8DEA-2867F315EDCF}" srcId="{C7B26741-8A4C-4B60-BC0E-867A550BE509}" destId="{2F5CA0D4-567E-423B-B66E-B942702170DB}" srcOrd="0" destOrd="0" parTransId="{A30FD557-4DCA-4FDE-A8D7-C5C161ACAAC6}" sibTransId="{EBD2C5A9-8652-4E29-9A5B-4E25637B96FB}"/>
    <dgm:cxn modelId="{874B73E0-68D9-45A7-A2E2-9E56D9FAC812}" srcId="{122252D8-F24A-4668-A746-F5B2D7525E46}" destId="{446B20EA-F025-4945-8E23-C3302AC7E235}" srcOrd="3" destOrd="0" parTransId="{7951B3A0-065A-437A-9903-4982581C0191}" sibTransId="{16D19FAE-0BE8-4AC8-BB25-F53D61825C31}"/>
    <dgm:cxn modelId="{DF56589C-46A2-41BE-8D9D-2EACC03584F9}" srcId="{122252D8-F24A-4668-A746-F5B2D7525E46}" destId="{DC801E09-C642-48F8-809E-BC024A1163AA}" srcOrd="9" destOrd="0" parTransId="{87F9D426-9C40-4B99-A9F7-754815E71FC1}" sibTransId="{5AD4E8A8-BCC0-4F4D-95AB-C26763812531}"/>
    <dgm:cxn modelId="{C32F1BBF-38F2-4A83-A2B1-E2DB3C82752B}" type="presOf" srcId="{E46209DB-4B57-4C2F-8031-D75E54D3CA5D}" destId="{AD9428F3-7F83-4A6B-BD87-074BDA333FA2}" srcOrd="0" destOrd="10" presId="urn:microsoft.com/office/officeart/2005/8/layout/vList5"/>
    <dgm:cxn modelId="{AC8B9151-419D-4053-87A1-BCEBF92FE421}" type="presOf" srcId="{DC801E09-C642-48F8-809E-BC024A1163AA}" destId="{AD9428F3-7F83-4A6B-BD87-074BDA333FA2}" srcOrd="0" destOrd="9" presId="urn:microsoft.com/office/officeart/2005/8/layout/vList5"/>
    <dgm:cxn modelId="{16829268-6B3D-47A1-8B79-A38B26935C04}" srcId="{4E70DC9B-5601-4E72-9523-E22D6D78C2EB}" destId="{697A2BB1-F323-4CB3-A908-74EA66309AF4}" srcOrd="0" destOrd="0" parTransId="{C910ED8B-30D2-401D-BB5E-27E97E4F5AB4}" sibTransId="{A9B972FE-EA93-4CDE-800C-1200083F238F}"/>
    <dgm:cxn modelId="{1AD2E267-2BC2-4EC5-8012-08F7E5923A83}" srcId="{122252D8-F24A-4668-A746-F5B2D7525E46}" destId="{3A59C62F-6062-4E60-AA3D-27D2207BABDE}" srcOrd="11" destOrd="0" parTransId="{4E1D6B2F-A559-4FA2-81B1-D4A34D1B4B6E}" sibTransId="{290D8F25-6E05-422F-BBFD-509A1D8D2CFD}"/>
    <dgm:cxn modelId="{DC4CEEF1-987A-46F8-B068-CA605C8D7D4B}" type="presOf" srcId="{9A6BA34E-F643-4A15-A25F-861B4D83948A}" destId="{AD9428F3-7F83-4A6B-BD87-074BDA333FA2}" srcOrd="0" destOrd="1" presId="urn:microsoft.com/office/officeart/2005/8/layout/vList5"/>
    <dgm:cxn modelId="{662719AA-BE51-4BC7-8807-B9B678375FB0}" type="presOf" srcId="{14CDAF27-48D3-49C6-9E5A-058BEC3D4DFA}" destId="{AD9428F3-7F83-4A6B-BD87-074BDA333FA2}" srcOrd="0" destOrd="13" presId="urn:microsoft.com/office/officeart/2005/8/layout/vList5"/>
    <dgm:cxn modelId="{8C625AF8-CA3B-4658-8D54-88138D1075C7}" srcId="{122252D8-F24A-4668-A746-F5B2D7525E46}" destId="{490CE2C2-9F70-4ED5-B9D0-E177CA1B6F17}" srcOrd="8" destOrd="0" parTransId="{A2BBD741-678B-4073-B375-B31851DB9D75}" sibTransId="{A9C64038-7C6A-4D98-B1C3-11120A4820AC}"/>
    <dgm:cxn modelId="{D197F61F-A991-40CA-8562-C80186F0B882}" srcId="{122252D8-F24A-4668-A746-F5B2D7525E46}" destId="{9A6BA34E-F643-4A15-A25F-861B4D83948A}" srcOrd="1" destOrd="0" parTransId="{576F0D99-8ED3-48B3-84E3-7337F30CDCD3}" sibTransId="{6730F746-ED85-42A9-B284-E90D35E89239}"/>
    <dgm:cxn modelId="{C1C13F30-957A-46DB-9F8B-BEF081A3E6FE}" type="presOf" srcId="{122252D8-F24A-4668-A746-F5B2D7525E46}" destId="{A0CB39B7-5718-46A9-BB29-E657E96841AC}" srcOrd="0" destOrd="0" presId="urn:microsoft.com/office/officeart/2005/8/layout/vList5"/>
    <dgm:cxn modelId="{BAF62F84-7A25-4AFD-883A-7C5E24B91A03}" type="presOf" srcId="{3A59C62F-6062-4E60-AA3D-27D2207BABDE}" destId="{AD9428F3-7F83-4A6B-BD87-074BDA333FA2}" srcOrd="0" destOrd="11" presId="urn:microsoft.com/office/officeart/2005/8/layout/vList5"/>
    <dgm:cxn modelId="{9E646748-B6F2-43A2-9366-2B07F10DEF35}" type="presOf" srcId="{2F5CA0D4-567E-423B-B66E-B942702170DB}" destId="{1057AFBB-BA50-422E-98F8-B24081B99D9A}" srcOrd="0" destOrd="0" presId="urn:microsoft.com/office/officeart/2005/8/layout/vList5"/>
    <dgm:cxn modelId="{95764249-7E73-443B-8EAA-5EFA17E3177B}" srcId="{122252D8-F24A-4668-A746-F5B2D7525E46}" destId="{846F9797-05D8-467A-A3CD-F75BB55FCE3A}" srcOrd="6" destOrd="0" parTransId="{ED7B0D4C-DF01-4D34-90B5-8F814DBB5FF7}" sibTransId="{517A27E9-9037-4963-ABEC-D4A7BDC89760}"/>
    <dgm:cxn modelId="{89B6B06D-0E2C-4854-9C38-915AA794EC04}" srcId="{62F56F41-4A00-4615-B7BD-ACA3B3A093CF}" destId="{122252D8-F24A-4668-A746-F5B2D7525E46}" srcOrd="1" destOrd="0" parTransId="{41C22A89-03CB-43AA-911C-1465EDF4E6BB}" sibTransId="{CBD9FEA5-D5D7-4ECF-A8DA-D8D32CAA149D}"/>
    <dgm:cxn modelId="{2C883001-8D94-4EC5-8274-A4605BCAC2CF}" type="presOf" srcId="{876DE0E6-F631-4698-A398-B22ACA5CCC65}" destId="{AD9428F3-7F83-4A6B-BD87-074BDA333FA2}" srcOrd="0" destOrd="14" presId="urn:microsoft.com/office/officeart/2005/8/layout/vList5"/>
    <dgm:cxn modelId="{ECF57A36-4BCD-46F7-BF1A-2D513DAD4C49}" srcId="{62F56F41-4A00-4615-B7BD-ACA3B3A093CF}" destId="{C7B26741-8A4C-4B60-BC0E-867A550BE509}" srcOrd="0" destOrd="0" parTransId="{A2940042-4FE9-4786-993A-5658D83D25A1}" sibTransId="{C4884792-0E65-4C35-ABF4-F2FDCD2F07CD}"/>
    <dgm:cxn modelId="{13290CE9-888C-45D2-9E1C-C1A2232DEFDB}" type="presOf" srcId="{490CE2C2-9F70-4ED5-B9D0-E177CA1B6F17}" destId="{AD9428F3-7F83-4A6B-BD87-074BDA333FA2}" srcOrd="0" destOrd="8" presId="urn:microsoft.com/office/officeart/2005/8/layout/vList5"/>
    <dgm:cxn modelId="{CA49562E-A968-41B8-AC0E-4372F7FBFDFC}" type="presOf" srcId="{446B20EA-F025-4945-8E23-C3302AC7E235}" destId="{AD9428F3-7F83-4A6B-BD87-074BDA333FA2}" srcOrd="0" destOrd="3" presId="urn:microsoft.com/office/officeart/2005/8/layout/vList5"/>
    <dgm:cxn modelId="{BEE9D7B6-A7E2-489F-A3FD-B28FEFA0E76B}" srcId="{122252D8-F24A-4668-A746-F5B2D7525E46}" destId="{5A572D24-489E-4F1C-BBF3-7DCC5B757BDD}" srcOrd="4" destOrd="0" parTransId="{670E27F8-C106-44FB-9D54-8BDC4E4B11AE}" sibTransId="{C8BE8168-35A8-4A70-AC8D-9EC03C24BF44}"/>
    <dgm:cxn modelId="{D70F8664-A465-4E0E-B189-A389130F9D68}" type="presOf" srcId="{C7B26741-8A4C-4B60-BC0E-867A550BE509}" destId="{0E7356D4-E78D-49B4-8494-E266885E7944}" srcOrd="0" destOrd="0" presId="urn:microsoft.com/office/officeart/2005/8/layout/vList5"/>
    <dgm:cxn modelId="{0FAC7C9F-D240-4001-B0D3-0D1F7F5270B5}" type="presOf" srcId="{5A572D24-489E-4F1C-BBF3-7DCC5B757BDD}" destId="{AD9428F3-7F83-4A6B-BD87-074BDA333FA2}" srcOrd="0" destOrd="4" presId="urn:microsoft.com/office/officeart/2005/8/layout/vList5"/>
    <dgm:cxn modelId="{F7F0F21C-F238-4708-8188-34975F0EE42B}" type="presOf" srcId="{4E70DC9B-5601-4E72-9523-E22D6D78C2EB}" destId="{7ADA225A-66A1-45A9-A67E-CA677D2E7E8F}" srcOrd="0" destOrd="0" presId="urn:microsoft.com/office/officeart/2005/8/layout/vList5"/>
    <dgm:cxn modelId="{5CCD45A3-54C4-4A2B-9BDA-B1E3E002525F}" srcId="{122252D8-F24A-4668-A746-F5B2D7525E46}" destId="{4032A83A-9C1A-4CD3-A28D-3303E1CF657E}" srcOrd="12" destOrd="0" parTransId="{307B3F1A-DE1B-4FDD-B465-DB4EEFB64094}" sibTransId="{24DD0526-D3D5-4A61-8A84-80B0DADE538E}"/>
    <dgm:cxn modelId="{3704232C-BBE0-42C6-B0B5-381D55A20302}" srcId="{62F56F41-4A00-4615-B7BD-ACA3B3A093CF}" destId="{4E70DC9B-5601-4E72-9523-E22D6D78C2EB}" srcOrd="2" destOrd="0" parTransId="{BD35EEA7-2460-4529-9223-0913414875C7}" sibTransId="{A6251C92-D38D-4FCF-9F00-A657F1488652}"/>
    <dgm:cxn modelId="{46360AAB-4511-42F1-AD24-E703894083B5}" srcId="{122252D8-F24A-4668-A746-F5B2D7525E46}" destId="{14CDAF27-48D3-49C6-9E5A-058BEC3D4DFA}" srcOrd="13" destOrd="0" parTransId="{C4182A0D-2289-464C-BEB4-7E0B18CB3757}" sibTransId="{BA32BE2C-545F-42A3-B899-2DD061E9E474}"/>
    <dgm:cxn modelId="{20849F43-FAC8-44A9-A599-6417B919B2CE}" srcId="{122252D8-F24A-4668-A746-F5B2D7525E46}" destId="{E46209DB-4B57-4C2F-8031-D75E54D3CA5D}" srcOrd="10" destOrd="0" parTransId="{64E25950-A44B-49A5-88F9-CDA22EC4EE79}" sibTransId="{A1BBCFD7-C71E-4B7C-B615-9FB5F02071D7}"/>
    <dgm:cxn modelId="{354C51DE-E052-4F04-86F1-056C13BACD04}" type="presParOf" srcId="{3225B584-7491-46FE-AECA-A91140DE0AA4}" destId="{4C73EC09-9DF4-4BAC-9A80-6775E6A1D99B}" srcOrd="0" destOrd="0" presId="urn:microsoft.com/office/officeart/2005/8/layout/vList5"/>
    <dgm:cxn modelId="{8CC83BAD-9D32-49B8-9A8E-E53A8DF42033}" type="presParOf" srcId="{4C73EC09-9DF4-4BAC-9A80-6775E6A1D99B}" destId="{0E7356D4-E78D-49B4-8494-E266885E7944}" srcOrd="0" destOrd="0" presId="urn:microsoft.com/office/officeart/2005/8/layout/vList5"/>
    <dgm:cxn modelId="{D5C8BDE2-9368-46B9-9B02-154998D1CC48}" type="presParOf" srcId="{4C73EC09-9DF4-4BAC-9A80-6775E6A1D99B}" destId="{1057AFBB-BA50-422E-98F8-B24081B99D9A}" srcOrd="1" destOrd="0" presId="urn:microsoft.com/office/officeart/2005/8/layout/vList5"/>
    <dgm:cxn modelId="{CBC785CC-6229-4ACF-BCDE-1B85D643083C}" type="presParOf" srcId="{3225B584-7491-46FE-AECA-A91140DE0AA4}" destId="{12FF5045-BD2A-411F-B178-4C9E93E63409}" srcOrd="1" destOrd="0" presId="urn:microsoft.com/office/officeart/2005/8/layout/vList5"/>
    <dgm:cxn modelId="{D682C37E-9B5A-4A0F-8595-154B554FDA6B}" type="presParOf" srcId="{3225B584-7491-46FE-AECA-A91140DE0AA4}" destId="{1BF8F927-5FD3-4421-B1F5-6F51B10D5992}" srcOrd="2" destOrd="0" presId="urn:microsoft.com/office/officeart/2005/8/layout/vList5"/>
    <dgm:cxn modelId="{D481FF22-D44C-4BE1-AD47-B1A24CB2CAAA}" type="presParOf" srcId="{1BF8F927-5FD3-4421-B1F5-6F51B10D5992}" destId="{A0CB39B7-5718-46A9-BB29-E657E96841AC}" srcOrd="0" destOrd="0" presId="urn:microsoft.com/office/officeart/2005/8/layout/vList5"/>
    <dgm:cxn modelId="{05C7C603-2294-4646-99F1-B7A65AC285A7}" type="presParOf" srcId="{1BF8F927-5FD3-4421-B1F5-6F51B10D5992}" destId="{AD9428F3-7F83-4A6B-BD87-074BDA333FA2}" srcOrd="1" destOrd="0" presId="urn:microsoft.com/office/officeart/2005/8/layout/vList5"/>
    <dgm:cxn modelId="{398D816E-AB85-4890-8CE3-EA7F3197EE92}" type="presParOf" srcId="{3225B584-7491-46FE-AECA-A91140DE0AA4}" destId="{891951B4-3FF6-4513-882D-E3E8700B6FE3}" srcOrd="3" destOrd="0" presId="urn:microsoft.com/office/officeart/2005/8/layout/vList5"/>
    <dgm:cxn modelId="{0BC11593-41C9-425A-905C-090004FC5F33}" type="presParOf" srcId="{3225B584-7491-46FE-AECA-A91140DE0AA4}" destId="{97A3A7CC-960B-41A8-84B0-C9CA254B5C64}" srcOrd="4" destOrd="0" presId="urn:microsoft.com/office/officeart/2005/8/layout/vList5"/>
    <dgm:cxn modelId="{0F593BF7-EB20-4F2E-B7EE-052600948CD6}" type="presParOf" srcId="{97A3A7CC-960B-41A8-84B0-C9CA254B5C64}" destId="{7ADA225A-66A1-45A9-A67E-CA677D2E7E8F}" srcOrd="0" destOrd="0" presId="urn:microsoft.com/office/officeart/2005/8/layout/vList5"/>
    <dgm:cxn modelId="{F94055D9-645E-41C9-B55C-7B5CF87A92DB}" type="presParOf" srcId="{97A3A7CC-960B-41A8-84B0-C9CA254B5C64}" destId="{B19759CA-1F46-4643-9FB8-9C6A69022E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AB401-5F64-4A5A-8FA6-7F942AA486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73FB1B-85AF-4221-BC94-339804979035}">
      <dgm:prSet phldrT="[Текст]"/>
      <dgm:spPr/>
      <dgm:t>
        <a:bodyPr/>
        <a:lstStyle/>
        <a:p>
          <a:r>
            <a:rPr lang="ru-RU" dirty="0" smtClean="0"/>
            <a:t>Демография</a:t>
          </a:r>
          <a:endParaRPr lang="ru-RU" dirty="0"/>
        </a:p>
      </dgm:t>
    </dgm:pt>
    <dgm:pt modelId="{B8E1DF85-AD80-46AF-9F01-57239F6D4767}" type="parTrans" cxnId="{89B058EE-332F-4412-93CC-F73537BF768B}">
      <dgm:prSet/>
      <dgm:spPr/>
      <dgm:t>
        <a:bodyPr/>
        <a:lstStyle/>
        <a:p>
          <a:endParaRPr lang="ru-RU"/>
        </a:p>
      </dgm:t>
    </dgm:pt>
    <dgm:pt modelId="{C18FF2AC-6061-44D4-96E3-5B08865DAF56}" type="sibTrans" cxnId="{89B058EE-332F-4412-93CC-F73537BF768B}">
      <dgm:prSet/>
      <dgm:spPr/>
      <dgm:t>
        <a:bodyPr/>
        <a:lstStyle/>
        <a:p>
          <a:endParaRPr lang="ru-RU"/>
        </a:p>
      </dgm:t>
    </dgm:pt>
    <dgm:pt modelId="{F590F497-53ED-40D1-A537-B48879AC25ED}">
      <dgm:prSet phldrT="[Текст]" custT="1"/>
      <dgm:spPr/>
      <dgm:t>
        <a:bodyPr/>
        <a:lstStyle/>
        <a:p>
          <a:r>
            <a:rPr lang="ru-RU" sz="1000" dirty="0" smtClean="0"/>
            <a:t>Спорт - норма жизни</a:t>
          </a:r>
          <a:endParaRPr lang="ru-RU" sz="1000" dirty="0"/>
        </a:p>
      </dgm:t>
    </dgm:pt>
    <dgm:pt modelId="{5DBA7EC3-40A8-44CA-846B-E3C30208738D}" type="parTrans" cxnId="{B49EEA00-2304-4D0A-A95B-BE8811C369DF}">
      <dgm:prSet/>
      <dgm:spPr/>
      <dgm:t>
        <a:bodyPr/>
        <a:lstStyle/>
        <a:p>
          <a:endParaRPr lang="ru-RU"/>
        </a:p>
      </dgm:t>
    </dgm:pt>
    <dgm:pt modelId="{A176EB13-4940-4279-9CAA-84EB3B8645DC}" type="sibTrans" cxnId="{B49EEA00-2304-4D0A-A95B-BE8811C369DF}">
      <dgm:prSet/>
      <dgm:spPr/>
      <dgm:t>
        <a:bodyPr/>
        <a:lstStyle/>
        <a:p>
          <a:endParaRPr lang="ru-RU"/>
        </a:p>
      </dgm:t>
    </dgm:pt>
    <dgm:pt modelId="{A96B1AE7-CD7E-4794-B4D5-936A215B5D62}">
      <dgm:prSet phldrT="[Текст]" custT="1"/>
      <dgm:spPr/>
      <dgm:t>
        <a:bodyPr/>
        <a:lstStyle/>
        <a:p>
          <a:r>
            <a:rPr lang="ru-RU" sz="1000" dirty="0" smtClean="0"/>
            <a:t>Укрепление общественного здоровья</a:t>
          </a:r>
          <a:endParaRPr lang="ru-RU" sz="1000" dirty="0"/>
        </a:p>
      </dgm:t>
    </dgm:pt>
    <dgm:pt modelId="{78C80E62-52B0-41F4-8490-B1FB560D01D3}" type="parTrans" cxnId="{EE394DB3-9411-4604-A136-08FB0E442072}">
      <dgm:prSet/>
      <dgm:spPr/>
      <dgm:t>
        <a:bodyPr/>
        <a:lstStyle/>
        <a:p>
          <a:endParaRPr lang="ru-RU"/>
        </a:p>
      </dgm:t>
    </dgm:pt>
    <dgm:pt modelId="{7F68110B-21F2-4AE7-AAB6-C02D7CBD4892}" type="sibTrans" cxnId="{EE394DB3-9411-4604-A136-08FB0E442072}">
      <dgm:prSet/>
      <dgm:spPr/>
      <dgm:t>
        <a:bodyPr/>
        <a:lstStyle/>
        <a:p>
          <a:endParaRPr lang="ru-RU"/>
        </a:p>
      </dgm:t>
    </dgm:pt>
    <dgm:pt modelId="{81E15ED4-D740-4AC9-93E9-9A756C65F6DE}">
      <dgm:prSet phldrT="[Текст]"/>
      <dgm:spPr/>
      <dgm:t>
        <a:bodyPr/>
        <a:lstStyle/>
        <a:p>
          <a:r>
            <a:rPr lang="ru-RU" dirty="0" smtClean="0"/>
            <a:t>Жилье и городская среда</a:t>
          </a:r>
          <a:endParaRPr lang="ru-RU" dirty="0"/>
        </a:p>
      </dgm:t>
    </dgm:pt>
    <dgm:pt modelId="{5AC606CF-9795-4C50-BE47-E77027D22626}" type="parTrans" cxnId="{2C63B4B8-943C-4AAB-908A-DC652F393562}">
      <dgm:prSet/>
      <dgm:spPr/>
      <dgm:t>
        <a:bodyPr/>
        <a:lstStyle/>
        <a:p>
          <a:endParaRPr lang="ru-RU"/>
        </a:p>
      </dgm:t>
    </dgm:pt>
    <dgm:pt modelId="{AF033849-AF7A-494C-8FAC-0C94CD838C70}" type="sibTrans" cxnId="{2C63B4B8-943C-4AAB-908A-DC652F393562}">
      <dgm:prSet/>
      <dgm:spPr/>
      <dgm:t>
        <a:bodyPr/>
        <a:lstStyle/>
        <a:p>
          <a:endParaRPr lang="ru-RU"/>
        </a:p>
      </dgm:t>
    </dgm:pt>
    <dgm:pt modelId="{3DBEED18-4465-4759-84A2-49B853FF9CAC}">
      <dgm:prSet phldrT="[Текст]" custT="1"/>
      <dgm:spPr/>
      <dgm:t>
        <a:bodyPr/>
        <a:lstStyle/>
        <a:p>
          <a:r>
            <a:rPr lang="ru-RU" sz="1000" dirty="0" smtClean="0"/>
            <a:t>Формирование комфортной городской среды </a:t>
          </a:r>
          <a:endParaRPr lang="ru-RU" sz="1000" dirty="0"/>
        </a:p>
      </dgm:t>
    </dgm:pt>
    <dgm:pt modelId="{B3B0AB67-D20B-4A20-A52C-F1DCF38B9503}" type="parTrans" cxnId="{947CA1C3-2404-45DF-8B9F-70CAACF0A399}">
      <dgm:prSet/>
      <dgm:spPr/>
      <dgm:t>
        <a:bodyPr/>
        <a:lstStyle/>
        <a:p>
          <a:endParaRPr lang="ru-RU"/>
        </a:p>
      </dgm:t>
    </dgm:pt>
    <dgm:pt modelId="{D323CAFE-6F70-461B-9D67-107E13C63219}" type="sibTrans" cxnId="{947CA1C3-2404-45DF-8B9F-70CAACF0A399}">
      <dgm:prSet/>
      <dgm:spPr/>
      <dgm:t>
        <a:bodyPr/>
        <a:lstStyle/>
        <a:p>
          <a:endParaRPr lang="ru-RU"/>
        </a:p>
      </dgm:t>
    </dgm:pt>
    <dgm:pt modelId="{F7014186-3E27-4083-8D91-72D1187AEAF0}">
      <dgm:prSet phldrT="[Текст]" custT="1"/>
      <dgm:spPr/>
      <dgm:t>
        <a:bodyPr/>
        <a:lstStyle/>
        <a:p>
          <a:r>
            <a:rPr lang="ru-RU" sz="1000" dirty="0" smtClean="0"/>
            <a:t>Обеспечение устойчивого сокращения непригодного для проживания жилищного фонда</a:t>
          </a:r>
          <a:endParaRPr lang="ru-RU" sz="1000" dirty="0"/>
        </a:p>
      </dgm:t>
    </dgm:pt>
    <dgm:pt modelId="{5DFC4258-D0B8-41F1-83CD-535316637B35}" type="parTrans" cxnId="{7EB9A83F-268F-40F3-86AC-89A72A5A1D1A}">
      <dgm:prSet/>
      <dgm:spPr/>
      <dgm:t>
        <a:bodyPr/>
        <a:lstStyle/>
        <a:p>
          <a:endParaRPr lang="ru-RU"/>
        </a:p>
      </dgm:t>
    </dgm:pt>
    <dgm:pt modelId="{9457A04D-47B7-424B-9C99-A91B68672A07}" type="sibTrans" cxnId="{7EB9A83F-268F-40F3-86AC-89A72A5A1D1A}">
      <dgm:prSet/>
      <dgm:spPr/>
      <dgm:t>
        <a:bodyPr/>
        <a:lstStyle/>
        <a:p>
          <a:endParaRPr lang="ru-RU"/>
        </a:p>
      </dgm:t>
    </dgm:pt>
    <dgm:pt modelId="{BB5DE34F-F44D-4E6E-A28C-781CE94AB04F}">
      <dgm:prSet phldrT="[Текст]"/>
      <dgm:spPr/>
      <dgm:t>
        <a:bodyPr/>
        <a:lstStyle/>
        <a:p>
          <a:r>
            <a:rPr lang="ru-RU" dirty="0" smtClean="0"/>
            <a:t>Экология</a:t>
          </a:r>
          <a:endParaRPr lang="ru-RU" dirty="0"/>
        </a:p>
      </dgm:t>
    </dgm:pt>
    <dgm:pt modelId="{934B1CA0-75E0-4690-8775-EA06140A5700}" type="parTrans" cxnId="{0CFF0988-3957-4B8C-B8EE-3B65DB57A400}">
      <dgm:prSet/>
      <dgm:spPr/>
      <dgm:t>
        <a:bodyPr/>
        <a:lstStyle/>
        <a:p>
          <a:endParaRPr lang="ru-RU"/>
        </a:p>
      </dgm:t>
    </dgm:pt>
    <dgm:pt modelId="{C3FE442D-0537-479B-8EF5-E0F8FCFEDAAD}" type="sibTrans" cxnId="{0CFF0988-3957-4B8C-B8EE-3B65DB57A400}">
      <dgm:prSet/>
      <dgm:spPr/>
      <dgm:t>
        <a:bodyPr/>
        <a:lstStyle/>
        <a:p>
          <a:endParaRPr lang="ru-RU"/>
        </a:p>
      </dgm:t>
    </dgm:pt>
    <dgm:pt modelId="{7715CD47-DA7C-4B0E-930D-278E022D05D6}">
      <dgm:prSet phldrT="[Текст]" custT="1"/>
      <dgm:spPr/>
      <dgm:t>
        <a:bodyPr/>
        <a:lstStyle/>
        <a:p>
          <a:r>
            <a:rPr lang="ru-RU" sz="1000" dirty="0" smtClean="0"/>
            <a:t>Чистая вода</a:t>
          </a:r>
          <a:endParaRPr lang="ru-RU" sz="1000" dirty="0"/>
        </a:p>
      </dgm:t>
    </dgm:pt>
    <dgm:pt modelId="{9A327420-B31A-4F8E-B366-333E07A99565}" type="parTrans" cxnId="{332340E0-931C-486B-941E-FF38266D1547}">
      <dgm:prSet/>
      <dgm:spPr/>
      <dgm:t>
        <a:bodyPr/>
        <a:lstStyle/>
        <a:p>
          <a:endParaRPr lang="ru-RU"/>
        </a:p>
      </dgm:t>
    </dgm:pt>
    <dgm:pt modelId="{39D3D70D-E0AE-4617-8703-D4799F7A3388}" type="sibTrans" cxnId="{332340E0-931C-486B-941E-FF38266D1547}">
      <dgm:prSet/>
      <dgm:spPr/>
      <dgm:t>
        <a:bodyPr/>
        <a:lstStyle/>
        <a:p>
          <a:endParaRPr lang="ru-RU"/>
        </a:p>
      </dgm:t>
    </dgm:pt>
    <dgm:pt modelId="{2E6C2810-8F88-4151-8624-5843CF96F8BE}">
      <dgm:prSet phldrT="[Текст]" custT="1"/>
      <dgm:spPr/>
      <dgm:t>
        <a:bodyPr/>
        <a:lstStyle/>
        <a:p>
          <a:r>
            <a:rPr lang="ru-RU" sz="1000" dirty="0" smtClean="0"/>
            <a:t>Ликвидация несанкционированных свалок в границах населенных пунктов Каргопольского района</a:t>
          </a:r>
          <a:endParaRPr lang="ru-RU" sz="1000" dirty="0"/>
        </a:p>
      </dgm:t>
    </dgm:pt>
    <dgm:pt modelId="{1C7F2C9F-6A8B-4BB2-BF07-27729A7CBAE1}" type="parTrans" cxnId="{4EBF59A1-6C67-4384-82D0-6D0D7A830462}">
      <dgm:prSet/>
      <dgm:spPr/>
      <dgm:t>
        <a:bodyPr/>
        <a:lstStyle/>
        <a:p>
          <a:endParaRPr lang="ru-RU"/>
        </a:p>
      </dgm:t>
    </dgm:pt>
    <dgm:pt modelId="{9D56F0DD-2A0A-4EAC-B858-CBB2AF8A49BF}" type="sibTrans" cxnId="{4EBF59A1-6C67-4384-82D0-6D0D7A830462}">
      <dgm:prSet/>
      <dgm:spPr/>
      <dgm:t>
        <a:bodyPr/>
        <a:lstStyle/>
        <a:p>
          <a:endParaRPr lang="ru-RU"/>
        </a:p>
      </dgm:t>
    </dgm:pt>
    <dgm:pt modelId="{74A268BB-C70F-413C-9282-B8D663C1ACFA}">
      <dgm:prSet phldrT="[Текст]" custT="1"/>
      <dgm:spPr/>
      <dgm:t>
        <a:bodyPr/>
        <a:lstStyle/>
        <a:p>
          <a:r>
            <a:rPr lang="ru-RU" sz="1000" dirty="0" smtClean="0"/>
            <a:t>Улучшение жилищных условий на территории сельских поселений</a:t>
          </a:r>
          <a:endParaRPr lang="ru-RU" sz="1000" dirty="0"/>
        </a:p>
      </dgm:t>
    </dgm:pt>
    <dgm:pt modelId="{32CD4E17-6635-4603-9C4D-F314421E8A89}" type="parTrans" cxnId="{58CA545B-4583-4B69-947D-5069827EC7C4}">
      <dgm:prSet/>
      <dgm:spPr/>
      <dgm:t>
        <a:bodyPr/>
        <a:lstStyle/>
        <a:p>
          <a:endParaRPr lang="ru-RU"/>
        </a:p>
      </dgm:t>
    </dgm:pt>
    <dgm:pt modelId="{D2ED618F-9D15-4893-9EF3-AFF648DCD1ED}" type="sibTrans" cxnId="{58CA545B-4583-4B69-947D-5069827EC7C4}">
      <dgm:prSet/>
      <dgm:spPr/>
      <dgm:t>
        <a:bodyPr/>
        <a:lstStyle/>
        <a:p>
          <a:endParaRPr lang="ru-RU"/>
        </a:p>
      </dgm:t>
    </dgm:pt>
    <dgm:pt modelId="{28E4F5F9-3E79-4991-9AF6-03F3BCD0EFE9}">
      <dgm:prSet phldrT="[Текст]" custT="1"/>
      <dgm:spPr/>
      <dgm:t>
        <a:bodyPr/>
        <a:lstStyle/>
        <a:p>
          <a:r>
            <a:rPr lang="ru-RU" sz="1000" dirty="0" smtClean="0"/>
            <a:t>Благоустройство сельских территорий</a:t>
          </a:r>
          <a:endParaRPr lang="ru-RU" sz="1000" dirty="0"/>
        </a:p>
      </dgm:t>
    </dgm:pt>
    <dgm:pt modelId="{38F8462E-CC24-4E13-A807-C55575E36DBE}" type="parTrans" cxnId="{0194BA03-E7EC-4034-A201-D82544464A75}">
      <dgm:prSet/>
      <dgm:spPr/>
      <dgm:t>
        <a:bodyPr/>
        <a:lstStyle/>
        <a:p>
          <a:endParaRPr lang="ru-RU"/>
        </a:p>
      </dgm:t>
    </dgm:pt>
    <dgm:pt modelId="{BE971B70-B748-4233-8E1D-229532A5B0E2}" type="sibTrans" cxnId="{0194BA03-E7EC-4034-A201-D82544464A75}">
      <dgm:prSet/>
      <dgm:spPr/>
      <dgm:t>
        <a:bodyPr/>
        <a:lstStyle/>
        <a:p>
          <a:endParaRPr lang="ru-RU"/>
        </a:p>
      </dgm:t>
    </dgm:pt>
    <dgm:pt modelId="{808A59DD-3041-49C6-9786-8D2BF656DAAE}">
      <dgm:prSet phldrT="[Текст]" custT="1"/>
      <dgm:spPr/>
      <dgm:t>
        <a:bodyPr/>
        <a:lstStyle/>
        <a:p>
          <a:r>
            <a:rPr lang="ru-RU" sz="1000" dirty="0" smtClean="0"/>
            <a:t>Строительство и реконструкция объектов коммунальной и инженерной инфраструктуры на территориях сельских поселений</a:t>
          </a:r>
          <a:endParaRPr lang="ru-RU" sz="1000" dirty="0"/>
        </a:p>
      </dgm:t>
    </dgm:pt>
    <dgm:pt modelId="{776D2A68-4802-4DE5-BDBD-48155BDAB099}" type="parTrans" cxnId="{6310D773-0522-40DC-BD92-66955183F875}">
      <dgm:prSet/>
      <dgm:spPr/>
      <dgm:t>
        <a:bodyPr/>
        <a:lstStyle/>
        <a:p>
          <a:endParaRPr lang="ru-RU"/>
        </a:p>
      </dgm:t>
    </dgm:pt>
    <dgm:pt modelId="{DD749CA3-D3E6-40A1-AFEC-C8B5CBC4E845}" type="sibTrans" cxnId="{6310D773-0522-40DC-BD92-66955183F875}">
      <dgm:prSet/>
      <dgm:spPr/>
      <dgm:t>
        <a:bodyPr/>
        <a:lstStyle/>
        <a:p>
          <a:endParaRPr lang="ru-RU"/>
        </a:p>
      </dgm:t>
    </dgm:pt>
    <dgm:pt modelId="{24FE0E4A-091C-4625-A2CD-2BA932F286FE}">
      <dgm:prSet phldrT="[Текст]"/>
      <dgm:spPr/>
      <dgm:t>
        <a:bodyPr/>
        <a:lstStyle/>
        <a:p>
          <a:r>
            <a:rPr lang="ru-RU" dirty="0" smtClean="0"/>
            <a:t>Безопасные и качественные автомобильные дороги</a:t>
          </a:r>
          <a:endParaRPr lang="ru-RU" dirty="0"/>
        </a:p>
      </dgm:t>
    </dgm:pt>
    <dgm:pt modelId="{21A80584-2101-482A-8CD6-818D3A815A60}" type="parTrans" cxnId="{335A809A-FA8B-42B3-BF98-70C3ED1E02EC}">
      <dgm:prSet/>
      <dgm:spPr/>
      <dgm:t>
        <a:bodyPr/>
        <a:lstStyle/>
        <a:p>
          <a:endParaRPr lang="ru-RU"/>
        </a:p>
      </dgm:t>
    </dgm:pt>
    <dgm:pt modelId="{C42B86C1-10EA-4BC7-A773-11A937D7A273}" type="sibTrans" cxnId="{335A809A-FA8B-42B3-BF98-70C3ED1E02EC}">
      <dgm:prSet/>
      <dgm:spPr/>
      <dgm:t>
        <a:bodyPr/>
        <a:lstStyle/>
        <a:p>
          <a:endParaRPr lang="ru-RU"/>
        </a:p>
      </dgm:t>
    </dgm:pt>
    <dgm:pt modelId="{98A3920A-D532-44B0-B093-455A860C22E1}">
      <dgm:prSet phldrT="[Текст]" custT="1"/>
      <dgm:spPr/>
      <dgm:t>
        <a:bodyPr/>
        <a:lstStyle/>
        <a:p>
          <a:r>
            <a:rPr lang="ru-RU" sz="1000" dirty="0" smtClean="0"/>
            <a:t>Безопасность дорожного движения</a:t>
          </a:r>
          <a:endParaRPr lang="ru-RU" sz="1000" dirty="0"/>
        </a:p>
      </dgm:t>
    </dgm:pt>
    <dgm:pt modelId="{771D6D7F-3AB9-4B3F-B615-32901A05AA02}" type="parTrans" cxnId="{1384454D-EC5E-45DD-89D3-3B5ABF5C4702}">
      <dgm:prSet/>
      <dgm:spPr/>
      <dgm:t>
        <a:bodyPr/>
        <a:lstStyle/>
        <a:p>
          <a:endParaRPr lang="ru-RU"/>
        </a:p>
      </dgm:t>
    </dgm:pt>
    <dgm:pt modelId="{6854DB28-2925-4F9D-A5A3-F6B2FB41BBF0}" type="sibTrans" cxnId="{1384454D-EC5E-45DD-89D3-3B5ABF5C4702}">
      <dgm:prSet/>
      <dgm:spPr/>
      <dgm:t>
        <a:bodyPr/>
        <a:lstStyle/>
        <a:p>
          <a:endParaRPr lang="ru-RU"/>
        </a:p>
      </dgm:t>
    </dgm:pt>
    <dgm:pt modelId="{8A6AD4C7-44C2-4902-9191-D37BB9BC7A5A}">
      <dgm:prSet phldrT="[Текст]"/>
      <dgm:spPr/>
      <dgm:t>
        <a:bodyPr/>
        <a:lstStyle/>
        <a:p>
          <a:r>
            <a:rPr lang="ru-RU" dirty="0" smtClean="0"/>
            <a:t>Цифровая экономика</a:t>
          </a:r>
          <a:endParaRPr lang="ru-RU" dirty="0"/>
        </a:p>
      </dgm:t>
    </dgm:pt>
    <dgm:pt modelId="{747A1FE3-D989-4A84-9C78-104C4A6876FB}" type="parTrans" cxnId="{EFE0146A-2B19-44EA-B1A2-D784B36DE93A}">
      <dgm:prSet/>
      <dgm:spPr/>
      <dgm:t>
        <a:bodyPr/>
        <a:lstStyle/>
        <a:p>
          <a:endParaRPr lang="ru-RU"/>
        </a:p>
      </dgm:t>
    </dgm:pt>
    <dgm:pt modelId="{411433C0-D088-4DA2-921C-BF307C94B3D5}" type="sibTrans" cxnId="{EFE0146A-2B19-44EA-B1A2-D784B36DE93A}">
      <dgm:prSet/>
      <dgm:spPr/>
      <dgm:t>
        <a:bodyPr/>
        <a:lstStyle/>
        <a:p>
          <a:endParaRPr lang="ru-RU"/>
        </a:p>
      </dgm:t>
    </dgm:pt>
    <dgm:pt modelId="{E07CEC8C-37AE-4216-956C-F889FB2F5DC8}">
      <dgm:prSet phldrT="[Текст]" custT="1"/>
      <dgm:spPr/>
      <dgm:t>
        <a:bodyPr/>
        <a:lstStyle/>
        <a:p>
          <a:r>
            <a:rPr lang="ru-RU" sz="1000" dirty="0" smtClean="0"/>
            <a:t>Информационная безопасность</a:t>
          </a:r>
          <a:endParaRPr lang="ru-RU" sz="1000" dirty="0"/>
        </a:p>
      </dgm:t>
    </dgm:pt>
    <dgm:pt modelId="{FF7199FA-11A9-43DA-91E4-E6F140EDEE67}" type="parTrans" cxnId="{9C2E144F-1E54-47E5-84EC-EA0DB6E2C81F}">
      <dgm:prSet/>
      <dgm:spPr/>
      <dgm:t>
        <a:bodyPr/>
        <a:lstStyle/>
        <a:p>
          <a:endParaRPr lang="ru-RU"/>
        </a:p>
      </dgm:t>
    </dgm:pt>
    <dgm:pt modelId="{AACB5106-6B51-49B4-AAAF-F692378D8DDD}" type="sibTrans" cxnId="{9C2E144F-1E54-47E5-84EC-EA0DB6E2C81F}">
      <dgm:prSet/>
      <dgm:spPr/>
      <dgm:t>
        <a:bodyPr/>
        <a:lstStyle/>
        <a:p>
          <a:endParaRPr lang="ru-RU"/>
        </a:p>
      </dgm:t>
    </dgm:pt>
    <dgm:pt modelId="{E64606EC-07ED-490D-BF34-4A262CC5A5C4}">
      <dgm:prSet phldrT="[Текст]" custT="1"/>
      <dgm:spPr/>
      <dgm:t>
        <a:bodyPr/>
        <a:lstStyle/>
        <a:p>
          <a:r>
            <a:rPr lang="ru-RU" sz="1000" dirty="0" smtClean="0"/>
            <a:t>Цифровое муниципальное управление</a:t>
          </a:r>
          <a:endParaRPr lang="ru-RU" sz="1000" dirty="0"/>
        </a:p>
      </dgm:t>
    </dgm:pt>
    <dgm:pt modelId="{FAB4C962-88CD-4DE0-BB7A-7D5B2C7E1435}" type="parTrans" cxnId="{0617700A-EF17-4206-A907-1FAEE0312D8B}">
      <dgm:prSet/>
      <dgm:spPr/>
      <dgm:t>
        <a:bodyPr/>
        <a:lstStyle/>
        <a:p>
          <a:endParaRPr lang="ru-RU"/>
        </a:p>
      </dgm:t>
    </dgm:pt>
    <dgm:pt modelId="{993A07F4-56FF-471B-ACB5-5FB9E4743982}" type="sibTrans" cxnId="{0617700A-EF17-4206-A907-1FAEE0312D8B}">
      <dgm:prSet/>
      <dgm:spPr/>
      <dgm:t>
        <a:bodyPr/>
        <a:lstStyle/>
        <a:p>
          <a:endParaRPr lang="ru-RU"/>
        </a:p>
      </dgm:t>
    </dgm:pt>
    <dgm:pt modelId="{0C7662CA-2A93-4CCE-9EA2-D33438DF71F6}">
      <dgm:prSet phldrT="[Текст]"/>
      <dgm:spPr/>
      <dgm:t>
        <a:bodyPr/>
        <a:lstStyle/>
        <a:p>
          <a:r>
            <a:rPr lang="ru-RU" dirty="0" smtClean="0"/>
            <a:t>Культура</a:t>
          </a:r>
          <a:endParaRPr lang="ru-RU" dirty="0"/>
        </a:p>
      </dgm:t>
    </dgm:pt>
    <dgm:pt modelId="{C1CD1E3D-BCD4-41CA-9A7A-446CBE2AFC7E}" type="parTrans" cxnId="{5A7BDF43-337A-40FA-AAF9-0BD96EB288EE}">
      <dgm:prSet/>
      <dgm:spPr/>
      <dgm:t>
        <a:bodyPr/>
        <a:lstStyle/>
        <a:p>
          <a:endParaRPr lang="ru-RU"/>
        </a:p>
      </dgm:t>
    </dgm:pt>
    <dgm:pt modelId="{6E43FB7A-F72E-465C-96B4-069354C09E64}" type="sibTrans" cxnId="{5A7BDF43-337A-40FA-AAF9-0BD96EB288EE}">
      <dgm:prSet/>
      <dgm:spPr/>
      <dgm:t>
        <a:bodyPr/>
        <a:lstStyle/>
        <a:p>
          <a:endParaRPr lang="ru-RU"/>
        </a:p>
      </dgm:t>
    </dgm:pt>
    <dgm:pt modelId="{D9FE895F-1C99-4822-A912-6861C5B2FF2C}">
      <dgm:prSet phldrT="[Текст]" custT="1"/>
      <dgm:spPr/>
      <dgm:t>
        <a:bodyPr/>
        <a:lstStyle/>
        <a:p>
          <a:r>
            <a:rPr lang="ru-RU" sz="1000" dirty="0" smtClean="0"/>
            <a:t>Обеспечение качественно нового уровня развития инфраструктуры культуры «Культурная среда»</a:t>
          </a:r>
          <a:endParaRPr lang="ru-RU" sz="1000" dirty="0"/>
        </a:p>
      </dgm:t>
    </dgm:pt>
    <dgm:pt modelId="{2DB4E45C-954B-45D0-8CE3-248B0ED9D798}" type="parTrans" cxnId="{E51A17B3-BCB6-4EE8-A8CE-9F79A33DB21C}">
      <dgm:prSet/>
      <dgm:spPr/>
      <dgm:t>
        <a:bodyPr/>
        <a:lstStyle/>
        <a:p>
          <a:endParaRPr lang="ru-RU"/>
        </a:p>
      </dgm:t>
    </dgm:pt>
    <dgm:pt modelId="{6884A191-36BE-43C2-B08E-36BDAFBA01C2}" type="sibTrans" cxnId="{E51A17B3-BCB6-4EE8-A8CE-9F79A33DB21C}">
      <dgm:prSet/>
      <dgm:spPr/>
      <dgm:t>
        <a:bodyPr/>
        <a:lstStyle/>
        <a:p>
          <a:endParaRPr lang="ru-RU"/>
        </a:p>
      </dgm:t>
    </dgm:pt>
    <dgm:pt modelId="{DCA99964-E9A4-4A47-A5DB-729DC279357A}">
      <dgm:prSet phldrT="[Текст]" custT="1"/>
      <dgm:spPr/>
      <dgm:t>
        <a:bodyPr/>
        <a:lstStyle/>
        <a:p>
          <a:r>
            <a:rPr lang="ru-RU" sz="1000" dirty="0" smtClean="0"/>
            <a:t>Создание условий для реализации творческого потенциала нации «Творческие люди»</a:t>
          </a:r>
          <a:endParaRPr lang="ru-RU" sz="1000" dirty="0"/>
        </a:p>
      </dgm:t>
    </dgm:pt>
    <dgm:pt modelId="{90E8D134-B86B-4BE5-93E1-D9446BD7E2FF}" type="parTrans" cxnId="{66F93DF5-7A0B-4CF8-8DA3-427120A00012}">
      <dgm:prSet/>
      <dgm:spPr/>
      <dgm:t>
        <a:bodyPr/>
        <a:lstStyle/>
        <a:p>
          <a:endParaRPr lang="ru-RU"/>
        </a:p>
      </dgm:t>
    </dgm:pt>
    <dgm:pt modelId="{D779211D-E00B-4151-AAE8-E5C1612DF84A}" type="sibTrans" cxnId="{66F93DF5-7A0B-4CF8-8DA3-427120A00012}">
      <dgm:prSet/>
      <dgm:spPr/>
      <dgm:t>
        <a:bodyPr/>
        <a:lstStyle/>
        <a:p>
          <a:endParaRPr lang="ru-RU"/>
        </a:p>
      </dgm:t>
    </dgm:pt>
    <dgm:pt modelId="{72E582DF-3657-4040-A952-082D49F3B97E}">
      <dgm:prSet phldrT="[Текст]"/>
      <dgm:spPr/>
      <dgm:t>
        <a:bodyPr/>
        <a:lstStyle/>
        <a:p>
          <a:r>
            <a:rPr lang="ru-RU" dirty="0" smtClean="0"/>
            <a:t>Образование </a:t>
          </a:r>
          <a:endParaRPr lang="ru-RU" dirty="0"/>
        </a:p>
      </dgm:t>
    </dgm:pt>
    <dgm:pt modelId="{06954B42-EB96-4A91-BBFD-E3EF2A3CCCD8}" type="parTrans" cxnId="{F27C8663-C1A2-40EC-9059-023017D18A74}">
      <dgm:prSet/>
      <dgm:spPr/>
      <dgm:t>
        <a:bodyPr/>
        <a:lstStyle/>
        <a:p>
          <a:endParaRPr lang="ru-RU"/>
        </a:p>
      </dgm:t>
    </dgm:pt>
    <dgm:pt modelId="{168C3332-E091-4C95-9E51-9C682BEFE5B4}" type="sibTrans" cxnId="{F27C8663-C1A2-40EC-9059-023017D18A74}">
      <dgm:prSet/>
      <dgm:spPr/>
      <dgm:t>
        <a:bodyPr/>
        <a:lstStyle/>
        <a:p>
          <a:endParaRPr lang="ru-RU"/>
        </a:p>
      </dgm:t>
    </dgm:pt>
    <dgm:pt modelId="{9A4BB089-E798-4893-B8C5-E57D67C2DD1B}">
      <dgm:prSet phldrT="[Текст]" custT="1"/>
      <dgm:spPr/>
      <dgm:t>
        <a:bodyPr/>
        <a:lstStyle/>
        <a:p>
          <a:r>
            <a:rPr lang="ru-RU" sz="1000" dirty="0" smtClean="0"/>
            <a:t>Современная школа</a:t>
          </a:r>
          <a:endParaRPr lang="ru-RU" sz="1000" dirty="0"/>
        </a:p>
      </dgm:t>
    </dgm:pt>
    <dgm:pt modelId="{7C658010-DF61-45FF-B6DB-BBFD8FB4E99B}" type="parTrans" cxnId="{46ED4334-6E06-4DC7-9135-AE629E5B0834}">
      <dgm:prSet/>
      <dgm:spPr/>
      <dgm:t>
        <a:bodyPr/>
        <a:lstStyle/>
        <a:p>
          <a:endParaRPr lang="ru-RU"/>
        </a:p>
      </dgm:t>
    </dgm:pt>
    <dgm:pt modelId="{1118D6F9-0448-4E16-A87C-07C0AC794468}" type="sibTrans" cxnId="{46ED4334-6E06-4DC7-9135-AE629E5B0834}">
      <dgm:prSet/>
      <dgm:spPr/>
      <dgm:t>
        <a:bodyPr/>
        <a:lstStyle/>
        <a:p>
          <a:endParaRPr lang="ru-RU"/>
        </a:p>
      </dgm:t>
    </dgm:pt>
    <dgm:pt modelId="{5BC14174-5959-4888-BFCB-651134DA4467}">
      <dgm:prSet phldrT="[Текст]" custT="1"/>
      <dgm:spPr/>
      <dgm:t>
        <a:bodyPr/>
        <a:lstStyle/>
        <a:p>
          <a:r>
            <a:rPr lang="ru-RU" sz="1000" dirty="0" smtClean="0"/>
            <a:t>Успех каждого ребенка</a:t>
          </a:r>
          <a:endParaRPr lang="ru-RU" sz="1000" dirty="0"/>
        </a:p>
      </dgm:t>
    </dgm:pt>
    <dgm:pt modelId="{0E3CAA19-F5E4-41E1-B71E-1B0F9E6C7017}" type="parTrans" cxnId="{97155967-D0BD-42A3-95F5-0396FBD72742}">
      <dgm:prSet/>
      <dgm:spPr/>
      <dgm:t>
        <a:bodyPr/>
        <a:lstStyle/>
        <a:p>
          <a:endParaRPr lang="ru-RU"/>
        </a:p>
      </dgm:t>
    </dgm:pt>
    <dgm:pt modelId="{A6A99C7F-AAEF-489E-9D2A-141C474DC8F8}" type="sibTrans" cxnId="{97155967-D0BD-42A3-95F5-0396FBD72742}">
      <dgm:prSet/>
      <dgm:spPr/>
      <dgm:t>
        <a:bodyPr/>
        <a:lstStyle/>
        <a:p>
          <a:endParaRPr lang="ru-RU"/>
        </a:p>
      </dgm:t>
    </dgm:pt>
    <dgm:pt modelId="{24411F9F-63D6-4A81-99FE-7294F2C37744}">
      <dgm:prSet phldrT="[Текст]" custT="1"/>
      <dgm:spPr/>
      <dgm:t>
        <a:bodyPr/>
        <a:lstStyle/>
        <a:p>
          <a:r>
            <a:rPr lang="ru-RU" sz="1000" dirty="0" smtClean="0"/>
            <a:t>Поддержка семей, имеющих детей</a:t>
          </a:r>
          <a:endParaRPr lang="ru-RU" sz="1000" dirty="0"/>
        </a:p>
      </dgm:t>
    </dgm:pt>
    <dgm:pt modelId="{CFFDA5A2-50E6-427A-8B05-1FE29A221EC2}" type="parTrans" cxnId="{8FAE9498-03D7-4D49-99FC-F0F8A898B40D}">
      <dgm:prSet/>
      <dgm:spPr/>
      <dgm:t>
        <a:bodyPr/>
        <a:lstStyle/>
        <a:p>
          <a:endParaRPr lang="ru-RU"/>
        </a:p>
      </dgm:t>
    </dgm:pt>
    <dgm:pt modelId="{882E3A39-690D-4C35-8114-34DE60EABBD7}" type="sibTrans" cxnId="{8FAE9498-03D7-4D49-99FC-F0F8A898B40D}">
      <dgm:prSet/>
      <dgm:spPr/>
      <dgm:t>
        <a:bodyPr/>
        <a:lstStyle/>
        <a:p>
          <a:endParaRPr lang="ru-RU"/>
        </a:p>
      </dgm:t>
    </dgm:pt>
    <dgm:pt modelId="{23A3EE32-3118-4C4A-B4F0-55EBF0CCADD1}">
      <dgm:prSet phldrT="[Текст]" custT="1"/>
      <dgm:spPr/>
      <dgm:t>
        <a:bodyPr/>
        <a:lstStyle/>
        <a:p>
          <a:r>
            <a:rPr lang="ru-RU" sz="1000" dirty="0" smtClean="0"/>
            <a:t>Цифровая образовательная среда</a:t>
          </a:r>
          <a:endParaRPr lang="ru-RU" sz="1000" dirty="0"/>
        </a:p>
      </dgm:t>
    </dgm:pt>
    <dgm:pt modelId="{F65FB261-F4BC-4829-ADF6-1A17DF16802B}" type="parTrans" cxnId="{6FB7F575-3840-41F6-85BB-A26620797B76}">
      <dgm:prSet/>
      <dgm:spPr/>
      <dgm:t>
        <a:bodyPr/>
        <a:lstStyle/>
        <a:p>
          <a:endParaRPr lang="ru-RU"/>
        </a:p>
      </dgm:t>
    </dgm:pt>
    <dgm:pt modelId="{74F08A2D-F65B-4AD0-8A76-C476CB691AB1}" type="sibTrans" cxnId="{6FB7F575-3840-41F6-85BB-A26620797B76}">
      <dgm:prSet/>
      <dgm:spPr/>
      <dgm:t>
        <a:bodyPr/>
        <a:lstStyle/>
        <a:p>
          <a:endParaRPr lang="ru-RU"/>
        </a:p>
      </dgm:t>
    </dgm:pt>
    <dgm:pt modelId="{D43B0E5D-F9CE-4B91-BAB9-C2EE41E0599D}">
      <dgm:prSet phldrT="[Текст]" custT="1"/>
      <dgm:spPr/>
      <dgm:t>
        <a:bodyPr/>
        <a:lstStyle/>
        <a:p>
          <a:r>
            <a:rPr lang="ru-RU" sz="1000" dirty="0" smtClean="0"/>
            <a:t>Учитель будущего</a:t>
          </a:r>
          <a:endParaRPr lang="ru-RU" sz="1000" dirty="0"/>
        </a:p>
      </dgm:t>
    </dgm:pt>
    <dgm:pt modelId="{A9DE56E9-79E1-4FDB-9A88-6DBF4EEAF193}" type="parTrans" cxnId="{E7BCBD67-C888-4F5B-81A9-B1434D4171B1}">
      <dgm:prSet/>
      <dgm:spPr/>
      <dgm:t>
        <a:bodyPr/>
        <a:lstStyle/>
        <a:p>
          <a:endParaRPr lang="ru-RU"/>
        </a:p>
      </dgm:t>
    </dgm:pt>
    <dgm:pt modelId="{0929F2B7-96FC-4F02-A44A-5D27276ED8A3}" type="sibTrans" cxnId="{E7BCBD67-C888-4F5B-81A9-B1434D4171B1}">
      <dgm:prSet/>
      <dgm:spPr/>
      <dgm:t>
        <a:bodyPr/>
        <a:lstStyle/>
        <a:p>
          <a:endParaRPr lang="ru-RU"/>
        </a:p>
      </dgm:t>
    </dgm:pt>
    <dgm:pt modelId="{E100EF45-831A-42B8-875E-D124447B2238}">
      <dgm:prSet phldrT="[Текст]" custT="1"/>
      <dgm:spPr/>
      <dgm:t>
        <a:bodyPr/>
        <a:lstStyle/>
        <a:p>
          <a:r>
            <a:rPr lang="ru-RU" sz="1000" dirty="0" smtClean="0"/>
            <a:t>Социальная активность</a:t>
          </a:r>
          <a:endParaRPr lang="ru-RU" sz="1000" dirty="0"/>
        </a:p>
      </dgm:t>
    </dgm:pt>
    <dgm:pt modelId="{3D6D5639-7409-44BF-9F2E-DD12DBA26EE3}" type="parTrans" cxnId="{32EBF527-E759-4D1D-86B6-103C03B4C676}">
      <dgm:prSet/>
      <dgm:spPr/>
      <dgm:t>
        <a:bodyPr/>
        <a:lstStyle/>
        <a:p>
          <a:endParaRPr lang="ru-RU"/>
        </a:p>
      </dgm:t>
    </dgm:pt>
    <dgm:pt modelId="{6836618A-D3B0-4076-AD46-5C3B696E3023}" type="sibTrans" cxnId="{32EBF527-E759-4D1D-86B6-103C03B4C676}">
      <dgm:prSet/>
      <dgm:spPr/>
      <dgm:t>
        <a:bodyPr/>
        <a:lstStyle/>
        <a:p>
          <a:endParaRPr lang="ru-RU"/>
        </a:p>
      </dgm:t>
    </dgm:pt>
    <dgm:pt modelId="{56748F80-3A8E-4AF1-AD86-72B35954E98F}">
      <dgm:prSet phldrT="[Текст]"/>
      <dgm:spPr/>
      <dgm:t>
        <a:bodyPr/>
        <a:lstStyle/>
        <a:p>
          <a:r>
            <a:rPr lang="ru-RU" dirty="0" smtClean="0"/>
            <a:t>Малый и средний бизнес и поддержка индивидуальной предпринимательской инициативы</a:t>
          </a:r>
          <a:endParaRPr lang="ru-RU" dirty="0"/>
        </a:p>
      </dgm:t>
    </dgm:pt>
    <dgm:pt modelId="{C5D13ABB-0C3C-488A-92A1-EBE5A19D1894}" type="parTrans" cxnId="{B79C0461-7F15-43A0-831A-F588B7F16469}">
      <dgm:prSet/>
      <dgm:spPr/>
      <dgm:t>
        <a:bodyPr/>
        <a:lstStyle/>
        <a:p>
          <a:endParaRPr lang="ru-RU"/>
        </a:p>
      </dgm:t>
    </dgm:pt>
    <dgm:pt modelId="{12217CEB-6751-482C-A55C-8ABDE760C35B}" type="sibTrans" cxnId="{B79C0461-7F15-43A0-831A-F588B7F16469}">
      <dgm:prSet/>
      <dgm:spPr/>
      <dgm:t>
        <a:bodyPr/>
        <a:lstStyle/>
        <a:p>
          <a:endParaRPr lang="ru-RU"/>
        </a:p>
      </dgm:t>
    </dgm:pt>
    <dgm:pt modelId="{F276D9CB-A3B9-4ED7-8B68-6E6FE5FB991D}">
      <dgm:prSet phldrT="[Текст]" custT="1"/>
      <dgm:spPr/>
      <dgm:t>
        <a:bodyPr/>
        <a:lstStyle/>
        <a:p>
          <a:r>
            <a:rPr lang="ru-RU" sz="1000" dirty="0" smtClean="0"/>
            <a:t>Улучшение условий ведения предпринимательской деятельности</a:t>
          </a:r>
          <a:endParaRPr lang="ru-RU" sz="1000" dirty="0"/>
        </a:p>
      </dgm:t>
    </dgm:pt>
    <dgm:pt modelId="{447868AE-D25D-4F01-B6CC-CB2AA507F71B}" type="parTrans" cxnId="{873E1693-54CF-4611-BB9E-59D3912135BB}">
      <dgm:prSet/>
      <dgm:spPr/>
      <dgm:t>
        <a:bodyPr/>
        <a:lstStyle/>
        <a:p>
          <a:endParaRPr lang="ru-RU"/>
        </a:p>
      </dgm:t>
    </dgm:pt>
    <dgm:pt modelId="{F8734088-62BD-4B61-8571-D5F6CA49A1D1}" type="sibTrans" cxnId="{873E1693-54CF-4611-BB9E-59D3912135BB}">
      <dgm:prSet/>
      <dgm:spPr/>
      <dgm:t>
        <a:bodyPr/>
        <a:lstStyle/>
        <a:p>
          <a:endParaRPr lang="ru-RU"/>
        </a:p>
      </dgm:t>
    </dgm:pt>
    <dgm:pt modelId="{5244C140-13A8-4B94-8A12-DAB24CDF2FA3}" type="pres">
      <dgm:prSet presAssocID="{695AB401-5F64-4A5A-8FA6-7F942AA486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4F1D1-F796-44C1-AC69-D89DC9D71FCE}" type="pres">
      <dgm:prSet presAssocID="{AC73FB1B-85AF-4221-BC94-339804979035}" presName="linNode" presStyleCnt="0"/>
      <dgm:spPr/>
    </dgm:pt>
    <dgm:pt modelId="{6E339D04-F1EB-43A2-B774-AB4D8FBAE658}" type="pres">
      <dgm:prSet presAssocID="{AC73FB1B-85AF-4221-BC94-339804979035}" presName="parentText" presStyleLbl="node1" presStyleIdx="0" presStyleCnt="8" custScaleY="42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76179-BE7E-4378-B90D-113B59EE7CB0}" type="pres">
      <dgm:prSet presAssocID="{AC73FB1B-85AF-4221-BC94-339804979035}" presName="descendantText" presStyleLbl="alignAccFollowNode1" presStyleIdx="0" presStyleCnt="8" custScaleY="50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AC6A1-1EEB-45AD-BF30-FD54D011B6B2}" type="pres">
      <dgm:prSet presAssocID="{C18FF2AC-6061-44D4-96E3-5B08865DAF56}" presName="sp" presStyleCnt="0"/>
      <dgm:spPr/>
    </dgm:pt>
    <dgm:pt modelId="{9338EB11-75CF-4186-BC86-402167032469}" type="pres">
      <dgm:prSet presAssocID="{81E15ED4-D740-4AC9-93E9-9A756C65F6DE}" presName="linNode" presStyleCnt="0"/>
      <dgm:spPr/>
    </dgm:pt>
    <dgm:pt modelId="{A7591DC5-9EE4-496D-B166-ACAE90A47B63}" type="pres">
      <dgm:prSet presAssocID="{81E15ED4-D740-4AC9-93E9-9A756C65F6DE}" presName="parentText" presStyleLbl="node1" presStyleIdx="1" presStyleCnt="8" custScaleY="94536" custLinFactNeighborY="72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D2D3C-5F80-4865-9A67-BAD62EF93647}" type="pres">
      <dgm:prSet presAssocID="{81E15ED4-D740-4AC9-93E9-9A756C65F6DE}" presName="descendantText" presStyleLbl="alignAccFollowNode1" presStyleIdx="1" presStyleCnt="8" custScaleY="173504" custLinFactNeighborY="16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5FF95-C111-4411-A4E0-C3CFD34C2411}" type="pres">
      <dgm:prSet presAssocID="{AF033849-AF7A-494C-8FAC-0C94CD838C70}" presName="sp" presStyleCnt="0"/>
      <dgm:spPr/>
    </dgm:pt>
    <dgm:pt modelId="{0EF83944-03E9-4309-9E89-39405F9EE817}" type="pres">
      <dgm:prSet presAssocID="{BB5DE34F-F44D-4E6E-A28C-781CE94AB04F}" presName="linNode" presStyleCnt="0"/>
      <dgm:spPr/>
    </dgm:pt>
    <dgm:pt modelId="{A7578830-C5D0-4708-ABEF-F2DACCC7D72F}" type="pres">
      <dgm:prSet presAssocID="{BB5DE34F-F44D-4E6E-A28C-781CE94AB04F}" presName="parentText" presStyleLbl="node1" presStyleIdx="2" presStyleCnt="8" custScaleY="160899" custLinFactNeighborY="71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4D92C-591E-4B72-BCFB-2C60CC87D5C2}" type="pres">
      <dgm:prSet presAssocID="{BB5DE34F-F44D-4E6E-A28C-781CE94AB04F}" presName="descendantText" presStyleLbl="alignAccFollowNode1" presStyleIdx="2" presStyleCnt="8" custScaleY="152933" custLinFactNeighborX="543" custLinFactNeighborY="1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8E34B-5B8C-4485-9CD8-133884E8DB33}" type="pres">
      <dgm:prSet presAssocID="{C3FE442D-0537-479B-8EF5-E0F8FCFEDAAD}" presName="sp" presStyleCnt="0"/>
      <dgm:spPr/>
    </dgm:pt>
    <dgm:pt modelId="{5A8ACF50-2C23-4C1B-95AE-C0EC5D618EC4}" type="pres">
      <dgm:prSet presAssocID="{24FE0E4A-091C-4625-A2CD-2BA932F286FE}" presName="linNode" presStyleCnt="0"/>
      <dgm:spPr/>
    </dgm:pt>
    <dgm:pt modelId="{1ECE901D-8710-474E-B5C2-E2A35D71E5F0}" type="pres">
      <dgm:prSet presAssocID="{24FE0E4A-091C-4625-A2CD-2BA932F286FE}" presName="parentText" presStyleLbl="node1" presStyleIdx="3" presStyleCnt="8" custScaleY="54051" custLinFactNeighborY="60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C1A55-B011-4807-8E97-9DB5994A1318}" type="pres">
      <dgm:prSet presAssocID="{24FE0E4A-091C-4625-A2CD-2BA932F286FE}" presName="descendantText" presStyleLbl="alignAccFollowNode1" presStyleIdx="3" presStyleCnt="8" custScaleY="43183" custLinFactNeighborY="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A2FC3-8B53-4706-9E3C-D250948B3893}" type="pres">
      <dgm:prSet presAssocID="{C42B86C1-10EA-4BC7-A773-11A937D7A273}" presName="sp" presStyleCnt="0"/>
      <dgm:spPr/>
    </dgm:pt>
    <dgm:pt modelId="{1850B9AA-47AE-4E30-BF3F-DB2EB45CC5D7}" type="pres">
      <dgm:prSet presAssocID="{8A6AD4C7-44C2-4902-9191-D37BB9BC7A5A}" presName="linNode" presStyleCnt="0"/>
      <dgm:spPr/>
    </dgm:pt>
    <dgm:pt modelId="{4483191A-10EE-42A6-8E62-4DA7D742215C}" type="pres">
      <dgm:prSet presAssocID="{8A6AD4C7-44C2-4902-9191-D37BB9BC7A5A}" presName="parentText" presStyleLbl="node1" presStyleIdx="4" presStyleCnt="8" custScaleY="639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DA327-D76D-4893-87B8-49EDCFD28974}" type="pres">
      <dgm:prSet presAssocID="{8A6AD4C7-44C2-4902-9191-D37BB9BC7A5A}" presName="descendantText" presStyleLbl="alignAccFollowNode1" presStyleIdx="4" presStyleCnt="8" custScaleY="76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A713E-5498-411B-9F20-BC3642B56F24}" type="pres">
      <dgm:prSet presAssocID="{411433C0-D088-4DA2-921C-BF307C94B3D5}" presName="sp" presStyleCnt="0"/>
      <dgm:spPr/>
    </dgm:pt>
    <dgm:pt modelId="{96341513-DF51-4B71-A5C6-9F2266F9DD20}" type="pres">
      <dgm:prSet presAssocID="{0C7662CA-2A93-4CCE-9EA2-D33438DF71F6}" presName="linNode" presStyleCnt="0"/>
      <dgm:spPr/>
    </dgm:pt>
    <dgm:pt modelId="{9B029A6C-E406-4D0D-A29A-FBA2B030B54B}" type="pres">
      <dgm:prSet presAssocID="{0C7662CA-2A93-4CCE-9EA2-D33438DF71F6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8E611-DBC4-473C-BB98-24ABCAD9DA1D}" type="pres">
      <dgm:prSet presAssocID="{0C7662CA-2A93-4CCE-9EA2-D33438DF71F6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C4EE4-D603-4669-8655-AFD5D25C7B15}" type="pres">
      <dgm:prSet presAssocID="{6E43FB7A-F72E-465C-96B4-069354C09E64}" presName="sp" presStyleCnt="0"/>
      <dgm:spPr/>
    </dgm:pt>
    <dgm:pt modelId="{C8A0F416-F2AF-465D-BE4C-D837C9FC89E0}" type="pres">
      <dgm:prSet presAssocID="{72E582DF-3657-4040-A952-082D49F3B97E}" presName="linNode" presStyleCnt="0"/>
      <dgm:spPr/>
    </dgm:pt>
    <dgm:pt modelId="{B798897D-DCB9-4CF1-8FC2-943CE7117FA4}" type="pres">
      <dgm:prSet presAssocID="{72E582DF-3657-4040-A952-082D49F3B97E}" presName="parentText" presStyleLbl="node1" presStyleIdx="6" presStyleCnt="8" custScaleY="189252" custLinFactNeighborY="1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BBAB1-7618-4B90-A23C-63AF7954EE6A}" type="pres">
      <dgm:prSet presAssocID="{72E582DF-3657-4040-A952-082D49F3B97E}" presName="descendantText" presStyleLbl="alignAccFollowNode1" presStyleIdx="6" presStyleCnt="8" custScaleY="206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2B2D0-5C18-4AC6-98E9-327DD31980D4}" type="pres">
      <dgm:prSet presAssocID="{168C3332-E091-4C95-9E51-9C682BEFE5B4}" presName="sp" presStyleCnt="0"/>
      <dgm:spPr/>
    </dgm:pt>
    <dgm:pt modelId="{49EACA41-E847-4412-98DA-8DE5C5F648DA}" type="pres">
      <dgm:prSet presAssocID="{56748F80-3A8E-4AF1-AD86-72B35954E98F}" presName="linNode" presStyleCnt="0"/>
      <dgm:spPr/>
    </dgm:pt>
    <dgm:pt modelId="{DA2BACA7-7429-49CC-9AC3-020F16266975}" type="pres">
      <dgm:prSet presAssocID="{56748F80-3A8E-4AF1-AD86-72B35954E98F}" presName="parentText" presStyleLbl="node1" presStyleIdx="7" presStyleCnt="8" custScaleY="90038" custLinFactNeighborY="2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93077-75E9-47CD-8EF7-D3223518BD80}" type="pres">
      <dgm:prSet presAssocID="{56748F80-3A8E-4AF1-AD86-72B35954E98F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A809A-FA8B-42B3-BF98-70C3ED1E02EC}" srcId="{695AB401-5F64-4A5A-8FA6-7F942AA48672}" destId="{24FE0E4A-091C-4625-A2CD-2BA932F286FE}" srcOrd="3" destOrd="0" parTransId="{21A80584-2101-482A-8CD6-818D3A815A60}" sibTransId="{C42B86C1-10EA-4BC7-A773-11A937D7A273}"/>
    <dgm:cxn modelId="{FD029984-40EC-4706-8BA8-695D8A674BAC}" type="presOf" srcId="{3DBEED18-4465-4759-84A2-49B853FF9CAC}" destId="{7DBD2D3C-5F80-4865-9A67-BAD62EF93647}" srcOrd="0" destOrd="0" presId="urn:microsoft.com/office/officeart/2005/8/layout/vList5"/>
    <dgm:cxn modelId="{B79C0461-7F15-43A0-831A-F588B7F16469}" srcId="{695AB401-5F64-4A5A-8FA6-7F942AA48672}" destId="{56748F80-3A8E-4AF1-AD86-72B35954E98F}" srcOrd="7" destOrd="0" parTransId="{C5D13ABB-0C3C-488A-92A1-EBE5A19D1894}" sibTransId="{12217CEB-6751-482C-A55C-8ABDE760C35B}"/>
    <dgm:cxn modelId="{F27C8663-C1A2-40EC-9059-023017D18A74}" srcId="{695AB401-5F64-4A5A-8FA6-7F942AA48672}" destId="{72E582DF-3657-4040-A952-082D49F3B97E}" srcOrd="6" destOrd="0" parTransId="{06954B42-EB96-4A91-BBFD-E3EF2A3CCCD8}" sibTransId="{168C3332-E091-4C95-9E51-9C682BEFE5B4}"/>
    <dgm:cxn modelId="{0194BA03-E7EC-4034-A201-D82544464A75}" srcId="{81E15ED4-D740-4AC9-93E9-9A756C65F6DE}" destId="{28E4F5F9-3E79-4991-9AF6-03F3BCD0EFE9}" srcOrd="3" destOrd="0" parTransId="{38F8462E-CC24-4E13-A807-C55575E36DBE}" sibTransId="{BE971B70-B748-4233-8E1D-229532A5B0E2}"/>
    <dgm:cxn modelId="{15E680B2-AB70-4E6B-B085-849E5145A2A5}" type="presOf" srcId="{F7014186-3E27-4083-8D91-72D1187AEAF0}" destId="{7DBD2D3C-5F80-4865-9A67-BAD62EF93647}" srcOrd="0" destOrd="1" presId="urn:microsoft.com/office/officeart/2005/8/layout/vList5"/>
    <dgm:cxn modelId="{E7BCBD67-C888-4F5B-81A9-B1434D4171B1}" srcId="{72E582DF-3657-4040-A952-082D49F3B97E}" destId="{D43B0E5D-F9CE-4B91-BAB9-C2EE41E0599D}" srcOrd="4" destOrd="0" parTransId="{A9DE56E9-79E1-4FDB-9A88-6DBF4EEAF193}" sibTransId="{0929F2B7-96FC-4F02-A44A-5D27276ED8A3}"/>
    <dgm:cxn modelId="{C1A1346F-26ED-4FB6-8F83-C4588EF4F682}" type="presOf" srcId="{808A59DD-3041-49C6-9786-8D2BF656DAAE}" destId="{EFC4D92C-591E-4B72-BCFB-2C60CC87D5C2}" srcOrd="0" destOrd="2" presId="urn:microsoft.com/office/officeart/2005/8/layout/vList5"/>
    <dgm:cxn modelId="{1384454D-EC5E-45DD-89D3-3B5ABF5C4702}" srcId="{24FE0E4A-091C-4625-A2CD-2BA932F286FE}" destId="{98A3920A-D532-44B0-B093-455A860C22E1}" srcOrd="0" destOrd="0" parTransId="{771D6D7F-3AB9-4B3F-B615-32901A05AA02}" sibTransId="{6854DB28-2925-4F9D-A5A3-F6B2FB41BBF0}"/>
    <dgm:cxn modelId="{32151C41-2F36-4EF6-B874-030F23BB7C19}" type="presOf" srcId="{24411F9F-63D6-4A81-99FE-7294F2C37744}" destId="{19DBBAB1-7618-4B90-A23C-63AF7954EE6A}" srcOrd="0" destOrd="2" presId="urn:microsoft.com/office/officeart/2005/8/layout/vList5"/>
    <dgm:cxn modelId="{4880FF36-6FF6-4351-84A7-3C80DD3BA30C}" type="presOf" srcId="{DCA99964-E9A4-4A47-A5DB-729DC279357A}" destId="{90C8E611-DBC4-473C-BB98-24ABCAD9DA1D}" srcOrd="0" destOrd="1" presId="urn:microsoft.com/office/officeart/2005/8/layout/vList5"/>
    <dgm:cxn modelId="{2C63B4B8-943C-4AAB-908A-DC652F393562}" srcId="{695AB401-5F64-4A5A-8FA6-7F942AA48672}" destId="{81E15ED4-D740-4AC9-93E9-9A756C65F6DE}" srcOrd="1" destOrd="0" parTransId="{5AC606CF-9795-4C50-BE47-E77027D22626}" sibTransId="{AF033849-AF7A-494C-8FAC-0C94CD838C70}"/>
    <dgm:cxn modelId="{A38DE5AA-A979-4733-874A-FFE2F3909895}" type="presOf" srcId="{D9FE895F-1C99-4822-A912-6861C5B2FF2C}" destId="{90C8E611-DBC4-473C-BB98-24ABCAD9DA1D}" srcOrd="0" destOrd="0" presId="urn:microsoft.com/office/officeart/2005/8/layout/vList5"/>
    <dgm:cxn modelId="{98072EBD-4AB8-4B49-91B7-4ED04AB789CE}" type="presOf" srcId="{72E582DF-3657-4040-A952-082D49F3B97E}" destId="{B798897D-DCB9-4CF1-8FC2-943CE7117FA4}" srcOrd="0" destOrd="0" presId="urn:microsoft.com/office/officeart/2005/8/layout/vList5"/>
    <dgm:cxn modelId="{66F93DF5-7A0B-4CF8-8DA3-427120A00012}" srcId="{0C7662CA-2A93-4CCE-9EA2-D33438DF71F6}" destId="{DCA99964-E9A4-4A47-A5DB-729DC279357A}" srcOrd="1" destOrd="0" parTransId="{90E8D134-B86B-4BE5-93E1-D9446BD7E2FF}" sibTransId="{D779211D-E00B-4151-AAE8-E5C1612DF84A}"/>
    <dgm:cxn modelId="{61885D9C-508E-4687-939A-DA82EE847267}" type="presOf" srcId="{74A268BB-C70F-413C-9282-B8D663C1ACFA}" destId="{7DBD2D3C-5F80-4865-9A67-BAD62EF93647}" srcOrd="0" destOrd="2" presId="urn:microsoft.com/office/officeart/2005/8/layout/vList5"/>
    <dgm:cxn modelId="{EE394DB3-9411-4604-A136-08FB0E442072}" srcId="{AC73FB1B-85AF-4221-BC94-339804979035}" destId="{A96B1AE7-CD7E-4794-B4D5-936A215B5D62}" srcOrd="1" destOrd="0" parTransId="{78C80E62-52B0-41F4-8490-B1FB560D01D3}" sibTransId="{7F68110B-21F2-4AE7-AAB6-C02D7CBD4892}"/>
    <dgm:cxn modelId="{30F1E5E1-5C2C-486D-935F-D8802ADF7327}" type="presOf" srcId="{5BC14174-5959-4888-BFCB-651134DA4467}" destId="{19DBBAB1-7618-4B90-A23C-63AF7954EE6A}" srcOrd="0" destOrd="1" presId="urn:microsoft.com/office/officeart/2005/8/layout/vList5"/>
    <dgm:cxn modelId="{650173E8-A7FA-41C1-9EA9-17E6502B44B8}" type="presOf" srcId="{F276D9CB-A3B9-4ED7-8B68-6E6FE5FB991D}" destId="{EA093077-75E9-47CD-8EF7-D3223518BD80}" srcOrd="0" destOrd="0" presId="urn:microsoft.com/office/officeart/2005/8/layout/vList5"/>
    <dgm:cxn modelId="{A84C312B-E558-4F84-979A-712C6623AA02}" type="presOf" srcId="{9A4BB089-E798-4893-B8C5-E57D67C2DD1B}" destId="{19DBBAB1-7618-4B90-A23C-63AF7954EE6A}" srcOrd="0" destOrd="0" presId="urn:microsoft.com/office/officeart/2005/8/layout/vList5"/>
    <dgm:cxn modelId="{FAF47364-4E0F-47FC-9646-C31DA97C4D28}" type="presOf" srcId="{2E6C2810-8F88-4151-8624-5843CF96F8BE}" destId="{EFC4D92C-591E-4B72-BCFB-2C60CC87D5C2}" srcOrd="0" destOrd="1" presId="urn:microsoft.com/office/officeart/2005/8/layout/vList5"/>
    <dgm:cxn modelId="{B5CAE87E-F47B-4F2C-AED8-6484200A3E39}" type="presOf" srcId="{E07CEC8C-37AE-4216-956C-F889FB2F5DC8}" destId="{D3BDA327-D76D-4893-87B8-49EDCFD28974}" srcOrd="0" destOrd="0" presId="urn:microsoft.com/office/officeart/2005/8/layout/vList5"/>
    <dgm:cxn modelId="{B21E8744-C637-4133-8E4B-DA1507E57DB9}" type="presOf" srcId="{0C7662CA-2A93-4CCE-9EA2-D33438DF71F6}" destId="{9B029A6C-E406-4D0D-A29A-FBA2B030B54B}" srcOrd="0" destOrd="0" presId="urn:microsoft.com/office/officeart/2005/8/layout/vList5"/>
    <dgm:cxn modelId="{E516F8A9-E8DC-4E37-AAF5-F0E9F2A1DEE8}" type="presOf" srcId="{98A3920A-D532-44B0-B093-455A860C22E1}" destId="{877C1A55-B011-4807-8E97-9DB5994A1318}" srcOrd="0" destOrd="0" presId="urn:microsoft.com/office/officeart/2005/8/layout/vList5"/>
    <dgm:cxn modelId="{B49EEA00-2304-4D0A-A95B-BE8811C369DF}" srcId="{AC73FB1B-85AF-4221-BC94-339804979035}" destId="{F590F497-53ED-40D1-A537-B48879AC25ED}" srcOrd="0" destOrd="0" parTransId="{5DBA7EC3-40A8-44CA-846B-E3C30208738D}" sibTransId="{A176EB13-4940-4279-9CAA-84EB3B8645DC}"/>
    <dgm:cxn modelId="{6310D773-0522-40DC-BD92-66955183F875}" srcId="{BB5DE34F-F44D-4E6E-A28C-781CE94AB04F}" destId="{808A59DD-3041-49C6-9786-8D2BF656DAAE}" srcOrd="2" destOrd="0" parTransId="{776D2A68-4802-4DE5-BDBD-48155BDAB099}" sibTransId="{DD749CA3-D3E6-40A1-AFEC-C8B5CBC4E845}"/>
    <dgm:cxn modelId="{7BB1ABD6-09F5-444A-BBE1-65C4713BC7E5}" type="presOf" srcId="{D43B0E5D-F9CE-4B91-BAB9-C2EE41E0599D}" destId="{19DBBAB1-7618-4B90-A23C-63AF7954EE6A}" srcOrd="0" destOrd="4" presId="urn:microsoft.com/office/officeart/2005/8/layout/vList5"/>
    <dgm:cxn modelId="{884C91E6-067B-457F-848F-B88F911AFE8C}" type="presOf" srcId="{BB5DE34F-F44D-4E6E-A28C-781CE94AB04F}" destId="{A7578830-C5D0-4708-ABEF-F2DACCC7D72F}" srcOrd="0" destOrd="0" presId="urn:microsoft.com/office/officeart/2005/8/layout/vList5"/>
    <dgm:cxn modelId="{C51270AF-A316-4E8D-97F3-EB51EA70F937}" type="presOf" srcId="{AC73FB1B-85AF-4221-BC94-339804979035}" destId="{6E339D04-F1EB-43A2-B774-AB4D8FBAE658}" srcOrd="0" destOrd="0" presId="urn:microsoft.com/office/officeart/2005/8/layout/vList5"/>
    <dgm:cxn modelId="{97155967-D0BD-42A3-95F5-0396FBD72742}" srcId="{72E582DF-3657-4040-A952-082D49F3B97E}" destId="{5BC14174-5959-4888-BFCB-651134DA4467}" srcOrd="1" destOrd="0" parTransId="{0E3CAA19-F5E4-41E1-B71E-1B0F9E6C7017}" sibTransId="{A6A99C7F-AAEF-489E-9D2A-141C474DC8F8}"/>
    <dgm:cxn modelId="{4EBF59A1-6C67-4384-82D0-6D0D7A830462}" srcId="{BB5DE34F-F44D-4E6E-A28C-781CE94AB04F}" destId="{2E6C2810-8F88-4151-8624-5843CF96F8BE}" srcOrd="1" destOrd="0" parTransId="{1C7F2C9F-6A8B-4BB2-BF07-27729A7CBAE1}" sibTransId="{9D56F0DD-2A0A-4EAC-B858-CBB2AF8A49BF}"/>
    <dgm:cxn modelId="{A155CE5A-EEEB-4673-A334-BBBAFC6000AC}" type="presOf" srcId="{81E15ED4-D740-4AC9-93E9-9A756C65F6DE}" destId="{A7591DC5-9EE4-496D-B166-ACAE90A47B63}" srcOrd="0" destOrd="0" presId="urn:microsoft.com/office/officeart/2005/8/layout/vList5"/>
    <dgm:cxn modelId="{58CA545B-4583-4B69-947D-5069827EC7C4}" srcId="{81E15ED4-D740-4AC9-93E9-9A756C65F6DE}" destId="{74A268BB-C70F-413C-9282-B8D663C1ACFA}" srcOrd="2" destOrd="0" parTransId="{32CD4E17-6635-4603-9C4D-F314421E8A89}" sibTransId="{D2ED618F-9D15-4893-9EF3-AFF648DCD1ED}"/>
    <dgm:cxn modelId="{EFE0146A-2B19-44EA-B1A2-D784B36DE93A}" srcId="{695AB401-5F64-4A5A-8FA6-7F942AA48672}" destId="{8A6AD4C7-44C2-4902-9191-D37BB9BC7A5A}" srcOrd="4" destOrd="0" parTransId="{747A1FE3-D989-4A84-9C78-104C4A6876FB}" sibTransId="{411433C0-D088-4DA2-921C-BF307C94B3D5}"/>
    <dgm:cxn modelId="{46ED4334-6E06-4DC7-9135-AE629E5B0834}" srcId="{72E582DF-3657-4040-A952-082D49F3B97E}" destId="{9A4BB089-E798-4893-B8C5-E57D67C2DD1B}" srcOrd="0" destOrd="0" parTransId="{7C658010-DF61-45FF-B6DB-BBFD8FB4E99B}" sibTransId="{1118D6F9-0448-4E16-A87C-07C0AC794468}"/>
    <dgm:cxn modelId="{332340E0-931C-486B-941E-FF38266D1547}" srcId="{BB5DE34F-F44D-4E6E-A28C-781CE94AB04F}" destId="{7715CD47-DA7C-4B0E-930D-278E022D05D6}" srcOrd="0" destOrd="0" parTransId="{9A327420-B31A-4F8E-B366-333E07A99565}" sibTransId="{39D3D70D-E0AE-4617-8703-D4799F7A3388}"/>
    <dgm:cxn modelId="{E51A17B3-BCB6-4EE8-A8CE-9F79A33DB21C}" srcId="{0C7662CA-2A93-4CCE-9EA2-D33438DF71F6}" destId="{D9FE895F-1C99-4822-A912-6861C5B2FF2C}" srcOrd="0" destOrd="0" parTransId="{2DB4E45C-954B-45D0-8CE3-248B0ED9D798}" sibTransId="{6884A191-36BE-43C2-B08E-36BDAFBA01C2}"/>
    <dgm:cxn modelId="{E5149B25-DCFD-48D3-BE32-B6666741CA14}" type="presOf" srcId="{24FE0E4A-091C-4625-A2CD-2BA932F286FE}" destId="{1ECE901D-8710-474E-B5C2-E2A35D71E5F0}" srcOrd="0" destOrd="0" presId="urn:microsoft.com/office/officeart/2005/8/layout/vList5"/>
    <dgm:cxn modelId="{873E1693-54CF-4611-BB9E-59D3912135BB}" srcId="{56748F80-3A8E-4AF1-AD86-72B35954E98F}" destId="{F276D9CB-A3B9-4ED7-8B68-6E6FE5FB991D}" srcOrd="0" destOrd="0" parTransId="{447868AE-D25D-4F01-B6CC-CB2AA507F71B}" sibTransId="{F8734088-62BD-4B61-8571-D5F6CA49A1D1}"/>
    <dgm:cxn modelId="{8FAE9498-03D7-4D49-99FC-F0F8A898B40D}" srcId="{72E582DF-3657-4040-A952-082D49F3B97E}" destId="{24411F9F-63D6-4A81-99FE-7294F2C37744}" srcOrd="2" destOrd="0" parTransId="{CFFDA5A2-50E6-427A-8B05-1FE29A221EC2}" sibTransId="{882E3A39-690D-4C35-8114-34DE60EABBD7}"/>
    <dgm:cxn modelId="{240F5955-6127-4F63-83B8-94CC451A06A0}" type="presOf" srcId="{56748F80-3A8E-4AF1-AD86-72B35954E98F}" destId="{DA2BACA7-7429-49CC-9AC3-020F16266975}" srcOrd="0" destOrd="0" presId="urn:microsoft.com/office/officeart/2005/8/layout/vList5"/>
    <dgm:cxn modelId="{0617700A-EF17-4206-A907-1FAEE0312D8B}" srcId="{8A6AD4C7-44C2-4902-9191-D37BB9BC7A5A}" destId="{E64606EC-07ED-490D-BF34-4A262CC5A5C4}" srcOrd="1" destOrd="0" parTransId="{FAB4C962-88CD-4DE0-BB7A-7D5B2C7E1435}" sibTransId="{993A07F4-56FF-471B-ACB5-5FB9E4743982}"/>
    <dgm:cxn modelId="{7597E7D7-F964-4104-8353-9C94F73BB9CF}" type="presOf" srcId="{28E4F5F9-3E79-4991-9AF6-03F3BCD0EFE9}" destId="{7DBD2D3C-5F80-4865-9A67-BAD62EF93647}" srcOrd="0" destOrd="3" presId="urn:microsoft.com/office/officeart/2005/8/layout/vList5"/>
    <dgm:cxn modelId="{18D7E732-BEAD-4381-9960-78F8301F675E}" type="presOf" srcId="{E100EF45-831A-42B8-875E-D124447B2238}" destId="{19DBBAB1-7618-4B90-A23C-63AF7954EE6A}" srcOrd="0" destOrd="5" presId="urn:microsoft.com/office/officeart/2005/8/layout/vList5"/>
    <dgm:cxn modelId="{C5DA08A7-E139-4AED-9BD9-49FB887018BE}" type="presOf" srcId="{F590F497-53ED-40D1-A537-B48879AC25ED}" destId="{8FA76179-BE7E-4378-B90D-113B59EE7CB0}" srcOrd="0" destOrd="0" presId="urn:microsoft.com/office/officeart/2005/8/layout/vList5"/>
    <dgm:cxn modelId="{AB166F45-FCB8-45A4-922A-B41BFF78F7EA}" type="presOf" srcId="{23A3EE32-3118-4C4A-B4F0-55EBF0CCADD1}" destId="{19DBBAB1-7618-4B90-A23C-63AF7954EE6A}" srcOrd="0" destOrd="3" presId="urn:microsoft.com/office/officeart/2005/8/layout/vList5"/>
    <dgm:cxn modelId="{9C2E144F-1E54-47E5-84EC-EA0DB6E2C81F}" srcId="{8A6AD4C7-44C2-4902-9191-D37BB9BC7A5A}" destId="{E07CEC8C-37AE-4216-956C-F889FB2F5DC8}" srcOrd="0" destOrd="0" parTransId="{FF7199FA-11A9-43DA-91E4-E6F140EDEE67}" sibTransId="{AACB5106-6B51-49B4-AAAF-F692378D8DDD}"/>
    <dgm:cxn modelId="{5C3D305F-2C19-4512-B782-516064687227}" type="presOf" srcId="{8A6AD4C7-44C2-4902-9191-D37BB9BC7A5A}" destId="{4483191A-10EE-42A6-8E62-4DA7D742215C}" srcOrd="0" destOrd="0" presId="urn:microsoft.com/office/officeart/2005/8/layout/vList5"/>
    <dgm:cxn modelId="{6FB7F575-3840-41F6-85BB-A26620797B76}" srcId="{72E582DF-3657-4040-A952-082D49F3B97E}" destId="{23A3EE32-3118-4C4A-B4F0-55EBF0CCADD1}" srcOrd="3" destOrd="0" parTransId="{F65FB261-F4BC-4829-ADF6-1A17DF16802B}" sibTransId="{74F08A2D-F65B-4AD0-8A76-C476CB691AB1}"/>
    <dgm:cxn modelId="{2DD6D30A-1A13-4167-BE83-C005480B16C3}" type="presOf" srcId="{A96B1AE7-CD7E-4794-B4D5-936A215B5D62}" destId="{8FA76179-BE7E-4378-B90D-113B59EE7CB0}" srcOrd="0" destOrd="1" presId="urn:microsoft.com/office/officeart/2005/8/layout/vList5"/>
    <dgm:cxn modelId="{89B058EE-332F-4412-93CC-F73537BF768B}" srcId="{695AB401-5F64-4A5A-8FA6-7F942AA48672}" destId="{AC73FB1B-85AF-4221-BC94-339804979035}" srcOrd="0" destOrd="0" parTransId="{B8E1DF85-AD80-46AF-9F01-57239F6D4767}" sibTransId="{C18FF2AC-6061-44D4-96E3-5B08865DAF56}"/>
    <dgm:cxn modelId="{7EB9A83F-268F-40F3-86AC-89A72A5A1D1A}" srcId="{81E15ED4-D740-4AC9-93E9-9A756C65F6DE}" destId="{F7014186-3E27-4083-8D91-72D1187AEAF0}" srcOrd="1" destOrd="0" parTransId="{5DFC4258-D0B8-41F1-83CD-535316637B35}" sibTransId="{9457A04D-47B7-424B-9C99-A91B68672A07}"/>
    <dgm:cxn modelId="{0CFF0988-3957-4B8C-B8EE-3B65DB57A400}" srcId="{695AB401-5F64-4A5A-8FA6-7F942AA48672}" destId="{BB5DE34F-F44D-4E6E-A28C-781CE94AB04F}" srcOrd="2" destOrd="0" parTransId="{934B1CA0-75E0-4690-8775-EA06140A5700}" sibTransId="{C3FE442D-0537-479B-8EF5-E0F8FCFEDAAD}"/>
    <dgm:cxn modelId="{5A7BDF43-337A-40FA-AAF9-0BD96EB288EE}" srcId="{695AB401-5F64-4A5A-8FA6-7F942AA48672}" destId="{0C7662CA-2A93-4CCE-9EA2-D33438DF71F6}" srcOrd="5" destOrd="0" parTransId="{C1CD1E3D-BCD4-41CA-9A7A-446CBE2AFC7E}" sibTransId="{6E43FB7A-F72E-465C-96B4-069354C09E64}"/>
    <dgm:cxn modelId="{C58C0471-2800-487D-B966-835C54A73D29}" type="presOf" srcId="{695AB401-5F64-4A5A-8FA6-7F942AA48672}" destId="{5244C140-13A8-4B94-8A12-DAB24CDF2FA3}" srcOrd="0" destOrd="0" presId="urn:microsoft.com/office/officeart/2005/8/layout/vList5"/>
    <dgm:cxn modelId="{72A7BBFD-6095-4917-BA17-F3BA83A07E46}" type="presOf" srcId="{E64606EC-07ED-490D-BF34-4A262CC5A5C4}" destId="{D3BDA327-D76D-4893-87B8-49EDCFD28974}" srcOrd="0" destOrd="1" presId="urn:microsoft.com/office/officeart/2005/8/layout/vList5"/>
    <dgm:cxn modelId="{947CA1C3-2404-45DF-8B9F-70CAACF0A399}" srcId="{81E15ED4-D740-4AC9-93E9-9A756C65F6DE}" destId="{3DBEED18-4465-4759-84A2-49B853FF9CAC}" srcOrd="0" destOrd="0" parTransId="{B3B0AB67-D20B-4A20-A52C-F1DCF38B9503}" sibTransId="{D323CAFE-6F70-461B-9D67-107E13C63219}"/>
    <dgm:cxn modelId="{56A68AAA-8710-4A20-897C-7EACD098816F}" type="presOf" srcId="{7715CD47-DA7C-4B0E-930D-278E022D05D6}" destId="{EFC4D92C-591E-4B72-BCFB-2C60CC87D5C2}" srcOrd="0" destOrd="0" presId="urn:microsoft.com/office/officeart/2005/8/layout/vList5"/>
    <dgm:cxn modelId="{32EBF527-E759-4D1D-86B6-103C03B4C676}" srcId="{72E582DF-3657-4040-A952-082D49F3B97E}" destId="{E100EF45-831A-42B8-875E-D124447B2238}" srcOrd="5" destOrd="0" parTransId="{3D6D5639-7409-44BF-9F2E-DD12DBA26EE3}" sibTransId="{6836618A-D3B0-4076-AD46-5C3B696E3023}"/>
    <dgm:cxn modelId="{6E045782-915C-4F85-B2F3-A3D737A73237}" type="presParOf" srcId="{5244C140-13A8-4B94-8A12-DAB24CDF2FA3}" destId="{31B4F1D1-F796-44C1-AC69-D89DC9D71FCE}" srcOrd="0" destOrd="0" presId="urn:microsoft.com/office/officeart/2005/8/layout/vList5"/>
    <dgm:cxn modelId="{C12D7B21-38FE-4A0A-A279-46789B13BD11}" type="presParOf" srcId="{31B4F1D1-F796-44C1-AC69-D89DC9D71FCE}" destId="{6E339D04-F1EB-43A2-B774-AB4D8FBAE658}" srcOrd="0" destOrd="0" presId="urn:microsoft.com/office/officeart/2005/8/layout/vList5"/>
    <dgm:cxn modelId="{AB87C8D9-F2DF-4DE7-B0DA-D874D2461F09}" type="presParOf" srcId="{31B4F1D1-F796-44C1-AC69-D89DC9D71FCE}" destId="{8FA76179-BE7E-4378-B90D-113B59EE7CB0}" srcOrd="1" destOrd="0" presId="urn:microsoft.com/office/officeart/2005/8/layout/vList5"/>
    <dgm:cxn modelId="{681A3132-3C4E-45E6-8001-07FB7646B745}" type="presParOf" srcId="{5244C140-13A8-4B94-8A12-DAB24CDF2FA3}" destId="{E90AC6A1-1EEB-45AD-BF30-FD54D011B6B2}" srcOrd="1" destOrd="0" presId="urn:microsoft.com/office/officeart/2005/8/layout/vList5"/>
    <dgm:cxn modelId="{96CEA0F2-923F-44DE-A62F-7B1E57029532}" type="presParOf" srcId="{5244C140-13A8-4B94-8A12-DAB24CDF2FA3}" destId="{9338EB11-75CF-4186-BC86-402167032469}" srcOrd="2" destOrd="0" presId="urn:microsoft.com/office/officeart/2005/8/layout/vList5"/>
    <dgm:cxn modelId="{44F3AD50-CDE7-4F0E-8407-D027C7249762}" type="presParOf" srcId="{9338EB11-75CF-4186-BC86-402167032469}" destId="{A7591DC5-9EE4-496D-B166-ACAE90A47B63}" srcOrd="0" destOrd="0" presId="urn:microsoft.com/office/officeart/2005/8/layout/vList5"/>
    <dgm:cxn modelId="{D484BD3F-4076-4AAC-AB1E-4C442A69F4FF}" type="presParOf" srcId="{9338EB11-75CF-4186-BC86-402167032469}" destId="{7DBD2D3C-5F80-4865-9A67-BAD62EF93647}" srcOrd="1" destOrd="0" presId="urn:microsoft.com/office/officeart/2005/8/layout/vList5"/>
    <dgm:cxn modelId="{2BD2D5A2-E597-4EF9-BE1B-62DF7863AC01}" type="presParOf" srcId="{5244C140-13A8-4B94-8A12-DAB24CDF2FA3}" destId="{4A25FF95-C111-4411-A4E0-C3CFD34C2411}" srcOrd="3" destOrd="0" presId="urn:microsoft.com/office/officeart/2005/8/layout/vList5"/>
    <dgm:cxn modelId="{A93D1289-2945-4A04-BA15-9ED9901674F5}" type="presParOf" srcId="{5244C140-13A8-4B94-8A12-DAB24CDF2FA3}" destId="{0EF83944-03E9-4309-9E89-39405F9EE817}" srcOrd="4" destOrd="0" presId="urn:microsoft.com/office/officeart/2005/8/layout/vList5"/>
    <dgm:cxn modelId="{C67E5C6A-560C-4D4B-B9CA-4162E122AC79}" type="presParOf" srcId="{0EF83944-03E9-4309-9E89-39405F9EE817}" destId="{A7578830-C5D0-4708-ABEF-F2DACCC7D72F}" srcOrd="0" destOrd="0" presId="urn:microsoft.com/office/officeart/2005/8/layout/vList5"/>
    <dgm:cxn modelId="{F4286115-25EB-4B74-A222-23D97F273885}" type="presParOf" srcId="{0EF83944-03E9-4309-9E89-39405F9EE817}" destId="{EFC4D92C-591E-4B72-BCFB-2C60CC87D5C2}" srcOrd="1" destOrd="0" presId="urn:microsoft.com/office/officeart/2005/8/layout/vList5"/>
    <dgm:cxn modelId="{2E1EF2C8-81D3-4CA4-BE32-40C3716A713C}" type="presParOf" srcId="{5244C140-13A8-4B94-8A12-DAB24CDF2FA3}" destId="{38C8E34B-5B8C-4485-9CD8-133884E8DB33}" srcOrd="5" destOrd="0" presId="urn:microsoft.com/office/officeart/2005/8/layout/vList5"/>
    <dgm:cxn modelId="{C27D1C07-6F9A-40C4-B404-60906C5999E5}" type="presParOf" srcId="{5244C140-13A8-4B94-8A12-DAB24CDF2FA3}" destId="{5A8ACF50-2C23-4C1B-95AE-C0EC5D618EC4}" srcOrd="6" destOrd="0" presId="urn:microsoft.com/office/officeart/2005/8/layout/vList5"/>
    <dgm:cxn modelId="{DD96E2B6-7FD8-4A03-BEC6-0EDC4146FB67}" type="presParOf" srcId="{5A8ACF50-2C23-4C1B-95AE-C0EC5D618EC4}" destId="{1ECE901D-8710-474E-B5C2-E2A35D71E5F0}" srcOrd="0" destOrd="0" presId="urn:microsoft.com/office/officeart/2005/8/layout/vList5"/>
    <dgm:cxn modelId="{02614F89-FDDF-48AB-B017-5DA52192E1DB}" type="presParOf" srcId="{5A8ACF50-2C23-4C1B-95AE-C0EC5D618EC4}" destId="{877C1A55-B011-4807-8E97-9DB5994A1318}" srcOrd="1" destOrd="0" presId="urn:microsoft.com/office/officeart/2005/8/layout/vList5"/>
    <dgm:cxn modelId="{FE0E632A-B59A-42FF-A322-2F3CDA1C83CA}" type="presParOf" srcId="{5244C140-13A8-4B94-8A12-DAB24CDF2FA3}" destId="{5F2A2FC3-8B53-4706-9E3C-D250948B3893}" srcOrd="7" destOrd="0" presId="urn:microsoft.com/office/officeart/2005/8/layout/vList5"/>
    <dgm:cxn modelId="{9D42E5CB-FC81-4C21-B8DF-9BDE7F4281A1}" type="presParOf" srcId="{5244C140-13A8-4B94-8A12-DAB24CDF2FA3}" destId="{1850B9AA-47AE-4E30-BF3F-DB2EB45CC5D7}" srcOrd="8" destOrd="0" presId="urn:microsoft.com/office/officeart/2005/8/layout/vList5"/>
    <dgm:cxn modelId="{A0339169-1561-4EAB-B9DA-C16B695E5113}" type="presParOf" srcId="{1850B9AA-47AE-4E30-BF3F-DB2EB45CC5D7}" destId="{4483191A-10EE-42A6-8E62-4DA7D742215C}" srcOrd="0" destOrd="0" presId="urn:microsoft.com/office/officeart/2005/8/layout/vList5"/>
    <dgm:cxn modelId="{37F28915-A554-4866-BD0C-7F4FB46E1D98}" type="presParOf" srcId="{1850B9AA-47AE-4E30-BF3F-DB2EB45CC5D7}" destId="{D3BDA327-D76D-4893-87B8-49EDCFD28974}" srcOrd="1" destOrd="0" presId="urn:microsoft.com/office/officeart/2005/8/layout/vList5"/>
    <dgm:cxn modelId="{D1AE1455-EA99-4DC0-B3B0-13A489EA1C20}" type="presParOf" srcId="{5244C140-13A8-4B94-8A12-DAB24CDF2FA3}" destId="{97EA713E-5498-411B-9F20-BC3642B56F24}" srcOrd="9" destOrd="0" presId="urn:microsoft.com/office/officeart/2005/8/layout/vList5"/>
    <dgm:cxn modelId="{0CABA01D-93DC-4A89-B5A2-C46818D3CAC2}" type="presParOf" srcId="{5244C140-13A8-4B94-8A12-DAB24CDF2FA3}" destId="{96341513-DF51-4B71-A5C6-9F2266F9DD20}" srcOrd="10" destOrd="0" presId="urn:microsoft.com/office/officeart/2005/8/layout/vList5"/>
    <dgm:cxn modelId="{DB520AE4-E26B-4D69-8EB8-C4C8B7A07233}" type="presParOf" srcId="{96341513-DF51-4B71-A5C6-9F2266F9DD20}" destId="{9B029A6C-E406-4D0D-A29A-FBA2B030B54B}" srcOrd="0" destOrd="0" presId="urn:microsoft.com/office/officeart/2005/8/layout/vList5"/>
    <dgm:cxn modelId="{3D86F93F-2D8A-4E80-9272-7659A506FEA2}" type="presParOf" srcId="{96341513-DF51-4B71-A5C6-9F2266F9DD20}" destId="{90C8E611-DBC4-473C-BB98-24ABCAD9DA1D}" srcOrd="1" destOrd="0" presId="urn:microsoft.com/office/officeart/2005/8/layout/vList5"/>
    <dgm:cxn modelId="{299B5E50-87AF-4284-ADFF-C5AAD24FC4BA}" type="presParOf" srcId="{5244C140-13A8-4B94-8A12-DAB24CDF2FA3}" destId="{64BC4EE4-D603-4669-8655-AFD5D25C7B15}" srcOrd="11" destOrd="0" presId="urn:microsoft.com/office/officeart/2005/8/layout/vList5"/>
    <dgm:cxn modelId="{919F50DF-696E-4D09-B74B-A0FA5A428BED}" type="presParOf" srcId="{5244C140-13A8-4B94-8A12-DAB24CDF2FA3}" destId="{C8A0F416-F2AF-465D-BE4C-D837C9FC89E0}" srcOrd="12" destOrd="0" presId="urn:microsoft.com/office/officeart/2005/8/layout/vList5"/>
    <dgm:cxn modelId="{875F8646-EA11-4195-8C1E-2F75D2ACFD03}" type="presParOf" srcId="{C8A0F416-F2AF-465D-BE4C-D837C9FC89E0}" destId="{B798897D-DCB9-4CF1-8FC2-943CE7117FA4}" srcOrd="0" destOrd="0" presId="urn:microsoft.com/office/officeart/2005/8/layout/vList5"/>
    <dgm:cxn modelId="{8F04E568-8FF8-414C-ACD8-153E3E8B3AA6}" type="presParOf" srcId="{C8A0F416-F2AF-465D-BE4C-D837C9FC89E0}" destId="{19DBBAB1-7618-4B90-A23C-63AF7954EE6A}" srcOrd="1" destOrd="0" presId="urn:microsoft.com/office/officeart/2005/8/layout/vList5"/>
    <dgm:cxn modelId="{36E82E0C-5FF9-4C76-9BB4-0F1928BEC2A6}" type="presParOf" srcId="{5244C140-13A8-4B94-8A12-DAB24CDF2FA3}" destId="{8632B2D0-5C18-4AC6-98E9-327DD31980D4}" srcOrd="13" destOrd="0" presId="urn:microsoft.com/office/officeart/2005/8/layout/vList5"/>
    <dgm:cxn modelId="{3A1162D4-5104-4F74-9F9A-A324DC85E397}" type="presParOf" srcId="{5244C140-13A8-4B94-8A12-DAB24CDF2FA3}" destId="{49EACA41-E847-4412-98DA-8DE5C5F648DA}" srcOrd="14" destOrd="0" presId="urn:microsoft.com/office/officeart/2005/8/layout/vList5"/>
    <dgm:cxn modelId="{F97165B5-DBFE-43EB-9144-7AAAAF16E9E9}" type="presParOf" srcId="{49EACA41-E847-4412-98DA-8DE5C5F648DA}" destId="{DA2BACA7-7429-49CC-9AC3-020F16266975}" srcOrd="0" destOrd="0" presId="urn:microsoft.com/office/officeart/2005/8/layout/vList5"/>
    <dgm:cxn modelId="{BFF518F0-A348-49F2-B65C-1ED0F8A6A1CC}" type="presParOf" srcId="{49EACA41-E847-4412-98DA-8DE5C5F648DA}" destId="{EA093077-75E9-47CD-8EF7-D3223518BD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7AFBB-BA50-422E-98F8-B24081B99D9A}">
      <dsp:nvSpPr>
        <dsp:cNvPr id="0" name=""/>
        <dsp:cNvSpPr/>
      </dsp:nvSpPr>
      <dsp:spPr>
        <a:xfrm rot="5400000">
          <a:off x="4463626" y="-3051960"/>
          <a:ext cx="328599" cy="65765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2"/>
              </a:solidFill>
            </a:rPr>
            <a:t>Повышение качества жизни населения муниципального образования «Каргопольский муниципальный район»</a:t>
          </a:r>
          <a:endParaRPr lang="ru-RU" sz="1200" kern="1200" dirty="0">
            <a:solidFill>
              <a:schemeClr val="tx2"/>
            </a:solidFill>
          </a:endParaRPr>
        </a:p>
      </dsp:txBody>
      <dsp:txXfrm rot="-5400000">
        <a:off x="1339653" y="88054"/>
        <a:ext cx="6560506" cy="296517"/>
      </dsp:txXfrm>
    </dsp:sp>
    <dsp:sp modelId="{0E7356D4-E78D-49B4-8494-E266885E7944}">
      <dsp:nvSpPr>
        <dsp:cNvPr id="0" name=""/>
        <dsp:cNvSpPr/>
      </dsp:nvSpPr>
      <dsp:spPr>
        <a:xfrm>
          <a:off x="13354" y="0"/>
          <a:ext cx="1430726" cy="491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</a:t>
          </a:r>
          <a:endParaRPr lang="ru-RU" sz="1600" kern="1200" dirty="0"/>
        </a:p>
      </dsp:txBody>
      <dsp:txXfrm>
        <a:off x="37328" y="23974"/>
        <a:ext cx="1382778" cy="443160"/>
      </dsp:txXfrm>
    </dsp:sp>
    <dsp:sp modelId="{AD9428F3-7F83-4A6B-BD87-074BDA333FA2}">
      <dsp:nvSpPr>
        <dsp:cNvPr id="0" name=""/>
        <dsp:cNvSpPr/>
      </dsp:nvSpPr>
      <dsp:spPr>
        <a:xfrm rot="5400000">
          <a:off x="2860402" y="-882552"/>
          <a:ext cx="3585484" cy="6635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Реализация мероприятий, предусмотренных муниципальной программой переселения граждан из непригодного для проживания жилищного фонда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Повышение уровня благоустройства городских территорий Каргопольского района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Обеспечение населения качественной питьевой водой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Проведение физкультурных и комплексных физкультурных мероприятий для всех категорий и групп населения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Приобретение и использование программного обеспечения отечественного производства в органах местного самоуправления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Создать (реконструировать) культурно - досуговые организации клубного типа на территориях сельских поселений, обеспечить развитие муниципальных библиотек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Повысить квалификацию творческих и управленческих кадров в сфере культуры на базе Центров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непрерывного образования и повышения квалификации творческих и управленческих кадров в сфере культуры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Обновление материально технической базы общеобразовательных организаций, расположенных в сельской местности и малых городах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Воспитание гармонично развитой и социально ответственной личности на основе </a:t>
          </a:r>
          <a:r>
            <a:rPr lang="ru-RU" sz="1000" kern="1200" dirty="0" err="1" smtClean="0">
              <a:solidFill>
                <a:schemeClr val="tx2"/>
              </a:solidFill>
            </a:rPr>
            <a:t>духовнонравственных</a:t>
          </a:r>
          <a:r>
            <a:rPr lang="ru-RU" sz="1000" kern="1200" dirty="0" smtClean="0">
              <a:solidFill>
                <a:schemeClr val="tx2"/>
              </a:solidFill>
            </a:rPr>
            <a:t> ценностей народов Российской Федерации, исторических и национально-культурных традиций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Расширение имущественной поддержки субъектов МСП, а также создание благоприятных условий осуществления деятельности для </a:t>
          </a:r>
          <a:r>
            <a:rPr lang="ru-RU" sz="1000" kern="1200" dirty="0" err="1" smtClean="0">
              <a:solidFill>
                <a:schemeClr val="tx2"/>
              </a:solidFill>
            </a:rPr>
            <a:t>самозанятых</a:t>
          </a:r>
          <a:r>
            <a:rPr lang="ru-RU" sz="1000" kern="1200" dirty="0" smtClean="0">
              <a:solidFill>
                <a:schemeClr val="tx2"/>
              </a:solidFill>
            </a:rPr>
            <a:t> граждан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Ликвидация несанкционированных свалок в границах населенных пунктов Каргопольского района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Создание объектов коммунальной и инженерной инфраструктуры на территориях сельских поселений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Улучшение условий ведения предпринимательской деятельности</a:t>
          </a:r>
          <a:endParaRPr lang="ru-RU" sz="10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</a:rPr>
            <a:t>Увеличение количества </a:t>
          </a:r>
          <a:r>
            <a:rPr lang="ru-RU" sz="1000" kern="1200" dirty="0" err="1" smtClean="0">
              <a:solidFill>
                <a:schemeClr val="tx2"/>
              </a:solidFill>
            </a:rPr>
            <a:t>самозанятых</a:t>
          </a:r>
          <a:r>
            <a:rPr lang="ru-RU" sz="1000" kern="1200" dirty="0" smtClean="0">
              <a:solidFill>
                <a:schemeClr val="tx2"/>
              </a:solidFill>
            </a:rPr>
            <a:t> граждан</a:t>
          </a:r>
          <a:endParaRPr lang="ru-RU" sz="1000" kern="1200" dirty="0">
            <a:solidFill>
              <a:schemeClr val="tx2"/>
            </a:solidFill>
          </a:endParaRPr>
        </a:p>
      </dsp:txBody>
      <dsp:txXfrm rot="-5400000">
        <a:off x="1335398" y="817481"/>
        <a:ext cx="6460465" cy="3235426"/>
      </dsp:txXfrm>
    </dsp:sp>
    <dsp:sp modelId="{A0CB39B7-5718-46A9-BB29-E657E96841AC}">
      <dsp:nvSpPr>
        <dsp:cNvPr id="0" name=""/>
        <dsp:cNvSpPr/>
      </dsp:nvSpPr>
      <dsp:spPr>
        <a:xfrm>
          <a:off x="0" y="649867"/>
          <a:ext cx="1421488" cy="3560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Задачи</a:t>
          </a:r>
          <a:endParaRPr lang="ru-RU" sz="1600" kern="1200" dirty="0"/>
        </a:p>
      </dsp:txBody>
      <dsp:txXfrm>
        <a:off x="69391" y="719258"/>
        <a:ext cx="1282706" cy="3421257"/>
      </dsp:txXfrm>
    </dsp:sp>
    <dsp:sp modelId="{B19759CA-1F46-4643-9FB8-9C6A69022EFE}">
      <dsp:nvSpPr>
        <dsp:cNvPr id="0" name=""/>
        <dsp:cNvSpPr/>
      </dsp:nvSpPr>
      <dsp:spPr>
        <a:xfrm rot="5400000">
          <a:off x="4141702" y="1481380"/>
          <a:ext cx="943012" cy="6751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2"/>
              </a:solidFill>
            </a:rPr>
            <a:t>Улучшение качества </a:t>
          </a:r>
          <a:r>
            <a:rPr lang="ru-RU" sz="1200" kern="1200" dirty="0" smtClean="0">
              <a:solidFill>
                <a:schemeClr val="tx2"/>
              </a:solidFill>
            </a:rPr>
            <a:t>жизни населения: </a:t>
          </a:r>
          <a:r>
            <a:rPr lang="ru-RU" sz="1200" kern="1200" dirty="0" smtClean="0">
              <a:solidFill>
                <a:schemeClr val="tx2"/>
              </a:solidFill>
            </a:rPr>
            <a:t>создание нормальных </a:t>
          </a:r>
          <a:r>
            <a:rPr lang="ru-RU" sz="1200" kern="1200" dirty="0" smtClean="0">
              <a:solidFill>
                <a:schemeClr val="tx2"/>
              </a:solidFill>
            </a:rPr>
            <a:t>условия для рождения и воспитания детей; </a:t>
          </a:r>
          <a:r>
            <a:rPr lang="ru-RU" sz="1200" kern="1200" dirty="0" smtClean="0">
              <a:solidFill>
                <a:schemeClr val="tx2"/>
              </a:solidFill>
            </a:rPr>
            <a:t>сокращение </a:t>
          </a:r>
          <a:r>
            <a:rPr lang="ru-RU" sz="1200" kern="1200" dirty="0" smtClean="0">
              <a:solidFill>
                <a:schemeClr val="tx2"/>
              </a:solidFill>
            </a:rPr>
            <a:t>доля непригодного для проживания жилищного фонда; </a:t>
          </a:r>
          <a:r>
            <a:rPr lang="ru-RU" sz="1200" kern="1200" dirty="0" smtClean="0">
              <a:solidFill>
                <a:schemeClr val="tx2"/>
              </a:solidFill>
            </a:rPr>
            <a:t>создание </a:t>
          </a:r>
          <a:r>
            <a:rPr lang="ru-RU" sz="1200" kern="1200" dirty="0" smtClean="0">
              <a:solidFill>
                <a:schemeClr val="tx2"/>
              </a:solidFill>
            </a:rPr>
            <a:t>условия общественной безопасности; </a:t>
          </a:r>
          <a:r>
            <a:rPr lang="ru-RU" sz="1200" kern="1200" dirty="0" smtClean="0">
              <a:solidFill>
                <a:schemeClr val="tx2"/>
              </a:solidFill>
            </a:rPr>
            <a:t>повышение качества </a:t>
          </a:r>
          <a:r>
            <a:rPr lang="ru-RU" sz="1200" kern="1200" dirty="0" smtClean="0">
              <a:solidFill>
                <a:schemeClr val="tx2"/>
              </a:solidFill>
            </a:rPr>
            <a:t>услуг образовательных, культурных и досуговых учреждений; </a:t>
          </a:r>
          <a:r>
            <a:rPr lang="ru-RU" sz="1200" kern="1200" dirty="0" smtClean="0">
              <a:solidFill>
                <a:schemeClr val="tx2"/>
              </a:solidFill>
            </a:rPr>
            <a:t>повышение уровня </a:t>
          </a:r>
          <a:r>
            <a:rPr lang="ru-RU" sz="1200" kern="1200" dirty="0" smtClean="0">
              <a:solidFill>
                <a:schemeClr val="tx2"/>
              </a:solidFill>
            </a:rPr>
            <a:t>благоустройства территории; </a:t>
          </a:r>
          <a:r>
            <a:rPr lang="ru-RU" sz="1200" kern="1200" dirty="0" smtClean="0">
              <a:solidFill>
                <a:schemeClr val="tx2"/>
              </a:solidFill>
            </a:rPr>
            <a:t>повышение уровня </a:t>
          </a:r>
          <a:r>
            <a:rPr lang="ru-RU" sz="1200" kern="1200" dirty="0" smtClean="0">
              <a:solidFill>
                <a:schemeClr val="tx2"/>
              </a:solidFill>
            </a:rPr>
            <a:t>инфраструктуры; </a:t>
          </a:r>
          <a:r>
            <a:rPr lang="ru-RU" sz="1200" kern="1200" dirty="0" smtClean="0">
              <a:solidFill>
                <a:schemeClr val="tx2"/>
              </a:solidFill>
            </a:rPr>
            <a:t>создание благоприятных условий </a:t>
          </a:r>
          <a:r>
            <a:rPr lang="ru-RU" sz="1200" kern="1200" dirty="0" smtClean="0">
              <a:solidFill>
                <a:schemeClr val="tx2"/>
              </a:solidFill>
            </a:rPr>
            <a:t>проживания в сельских поселениях района.</a:t>
          </a:r>
          <a:endParaRPr lang="ru-RU" sz="1200" kern="1200" dirty="0">
            <a:solidFill>
              <a:schemeClr val="tx2"/>
            </a:solidFill>
          </a:endParaRPr>
        </a:p>
      </dsp:txBody>
      <dsp:txXfrm rot="-5400000">
        <a:off x="1237503" y="4431613"/>
        <a:ext cx="6705377" cy="850944"/>
      </dsp:txXfrm>
    </dsp:sp>
    <dsp:sp modelId="{7ADA225A-66A1-45A9-A67E-CA677D2E7E8F}">
      <dsp:nvSpPr>
        <dsp:cNvPr id="0" name=""/>
        <dsp:cNvSpPr/>
      </dsp:nvSpPr>
      <dsp:spPr>
        <a:xfrm>
          <a:off x="0" y="4352798"/>
          <a:ext cx="1422877" cy="910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Результат проекта </a:t>
          </a:r>
          <a:endParaRPr lang="ru-RU" sz="1600" kern="1200" dirty="0"/>
        </a:p>
      </dsp:txBody>
      <dsp:txXfrm>
        <a:off x="44423" y="4397221"/>
        <a:ext cx="1334031" cy="821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76179-BE7E-4378-B90D-113B59EE7CB0}">
      <dsp:nvSpPr>
        <dsp:cNvPr id="0" name=""/>
        <dsp:cNvSpPr/>
      </dsp:nvSpPr>
      <dsp:spPr>
        <a:xfrm rot="5400000">
          <a:off x="5262183" y="-2403245"/>
          <a:ext cx="248028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Спорт - норма жизни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Укрепление общественного здоровья</a:t>
          </a:r>
          <a:endParaRPr lang="ru-RU" sz="1000" kern="1200" dirty="0"/>
        </a:p>
      </dsp:txBody>
      <dsp:txXfrm rot="-5400000">
        <a:off x="2851516" y="19530"/>
        <a:ext cx="5057255" cy="223812"/>
      </dsp:txXfrm>
    </dsp:sp>
    <dsp:sp modelId="{6E339D04-F1EB-43A2-B774-AB4D8FBAE658}">
      <dsp:nvSpPr>
        <dsp:cNvPr id="0" name=""/>
        <dsp:cNvSpPr/>
      </dsp:nvSpPr>
      <dsp:spPr>
        <a:xfrm>
          <a:off x="0" y="1234"/>
          <a:ext cx="2851516" cy="26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Демография</a:t>
          </a:r>
          <a:endParaRPr lang="ru-RU" sz="900" kern="1200" dirty="0"/>
        </a:p>
      </dsp:txBody>
      <dsp:txXfrm>
        <a:off x="12712" y="13946"/>
        <a:ext cx="2826092" cy="234980"/>
      </dsp:txXfrm>
    </dsp:sp>
    <dsp:sp modelId="{7DBD2D3C-5F80-4865-9A67-BAD62EF93647}">
      <dsp:nvSpPr>
        <dsp:cNvPr id="0" name=""/>
        <dsp:cNvSpPr/>
      </dsp:nvSpPr>
      <dsp:spPr>
        <a:xfrm rot="5400000">
          <a:off x="4953143" y="-1737172"/>
          <a:ext cx="845080" cy="5059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Формирование комфортной городской среды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устойчивого сокращения непригодного для проживания жилищного фонда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Улучшение жилищных условий на территории сельских поселений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Благоустройство сельских территорий</a:t>
          </a:r>
          <a:endParaRPr lang="ru-RU" sz="1000" kern="1200" dirty="0"/>
        </a:p>
      </dsp:txBody>
      <dsp:txXfrm rot="-5400000">
        <a:off x="2845951" y="411273"/>
        <a:ext cx="5018213" cy="762574"/>
      </dsp:txXfrm>
    </dsp:sp>
    <dsp:sp modelId="{A7591DC5-9EE4-496D-B166-ACAE90A47B63}">
      <dsp:nvSpPr>
        <dsp:cNvPr id="0" name=""/>
        <dsp:cNvSpPr/>
      </dsp:nvSpPr>
      <dsp:spPr>
        <a:xfrm>
          <a:off x="0" y="471068"/>
          <a:ext cx="2845950" cy="575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Жилье и городская среда</a:t>
          </a:r>
          <a:endParaRPr lang="ru-RU" sz="900" kern="1200" dirty="0"/>
        </a:p>
      </dsp:txBody>
      <dsp:txXfrm>
        <a:off x="28097" y="499165"/>
        <a:ext cx="2789756" cy="519372"/>
      </dsp:txXfrm>
    </dsp:sp>
    <dsp:sp modelId="{EFC4D92C-591E-4B72-BCFB-2C60CC87D5C2}">
      <dsp:nvSpPr>
        <dsp:cNvPr id="0" name=""/>
        <dsp:cNvSpPr/>
      </dsp:nvSpPr>
      <dsp:spPr>
        <a:xfrm rot="5400000">
          <a:off x="5018694" y="-810071"/>
          <a:ext cx="744885" cy="5059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Чистая вода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Ликвидация несанкционированных свалок в границах населенных пунктов Каргопольского района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Строительство и реконструкция объектов коммунальной и инженерной инфраструктуры на территориях сельских поселений</a:t>
          </a:r>
          <a:endParaRPr lang="ru-RU" sz="1000" kern="1200" dirty="0"/>
        </a:p>
      </dsp:txBody>
      <dsp:txXfrm rot="-5400000">
        <a:off x="2861404" y="1383581"/>
        <a:ext cx="5023104" cy="672161"/>
      </dsp:txXfrm>
    </dsp:sp>
    <dsp:sp modelId="{A7578830-C5D0-4708-ABEF-F2DACCC7D72F}">
      <dsp:nvSpPr>
        <dsp:cNvPr id="0" name=""/>
        <dsp:cNvSpPr/>
      </dsp:nvSpPr>
      <dsp:spPr>
        <a:xfrm>
          <a:off x="0" y="1210938"/>
          <a:ext cx="2845950" cy="979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Экология</a:t>
          </a:r>
          <a:endParaRPr lang="ru-RU" sz="900" kern="1200" dirty="0"/>
        </a:p>
      </dsp:txBody>
      <dsp:txXfrm>
        <a:off x="47820" y="1258758"/>
        <a:ext cx="2750310" cy="883966"/>
      </dsp:txXfrm>
    </dsp:sp>
    <dsp:sp modelId="{877C1A55-B011-4807-8E97-9DB5994A1318}">
      <dsp:nvSpPr>
        <dsp:cNvPr id="0" name=""/>
        <dsp:cNvSpPr/>
      </dsp:nvSpPr>
      <dsp:spPr>
        <a:xfrm rot="5400000">
          <a:off x="5281033" y="-173037"/>
          <a:ext cx="210329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Безопасность дорожного движения</a:t>
          </a:r>
          <a:endParaRPr lang="ru-RU" sz="1000" kern="1200" dirty="0"/>
        </a:p>
      </dsp:txBody>
      <dsp:txXfrm rot="-5400000">
        <a:off x="2851517" y="2266746"/>
        <a:ext cx="5059096" cy="189795"/>
      </dsp:txXfrm>
    </dsp:sp>
    <dsp:sp modelId="{1ECE901D-8710-474E-B5C2-E2A35D71E5F0}">
      <dsp:nvSpPr>
        <dsp:cNvPr id="0" name=""/>
        <dsp:cNvSpPr/>
      </dsp:nvSpPr>
      <dsp:spPr>
        <a:xfrm>
          <a:off x="0" y="2214320"/>
          <a:ext cx="2851516" cy="329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Безопасные и качественные автомобильные дороги</a:t>
          </a:r>
          <a:endParaRPr lang="ru-RU" sz="900" kern="1200" dirty="0"/>
        </a:p>
      </dsp:txBody>
      <dsp:txXfrm>
        <a:off x="16064" y="2230384"/>
        <a:ext cx="2819388" cy="296952"/>
      </dsp:txXfrm>
    </dsp:sp>
    <dsp:sp modelId="{D3BDA327-D76D-4893-87B8-49EDCFD28974}">
      <dsp:nvSpPr>
        <dsp:cNvPr id="0" name=""/>
        <dsp:cNvSpPr/>
      </dsp:nvSpPr>
      <dsp:spPr>
        <a:xfrm rot="5400000">
          <a:off x="5200328" y="197299"/>
          <a:ext cx="371738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Информационная безопасность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Цифровое муниципальное управление</a:t>
          </a:r>
          <a:endParaRPr lang="ru-RU" sz="1000" kern="1200" dirty="0"/>
        </a:p>
      </dsp:txBody>
      <dsp:txXfrm rot="-5400000">
        <a:off x="2851516" y="2564259"/>
        <a:ext cx="5051216" cy="335444"/>
      </dsp:txXfrm>
    </dsp:sp>
    <dsp:sp modelId="{4483191A-10EE-42A6-8E62-4DA7D742215C}">
      <dsp:nvSpPr>
        <dsp:cNvPr id="0" name=""/>
        <dsp:cNvSpPr/>
      </dsp:nvSpPr>
      <dsp:spPr>
        <a:xfrm>
          <a:off x="0" y="2537172"/>
          <a:ext cx="2851516" cy="389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Цифровая экономика</a:t>
          </a:r>
          <a:endParaRPr lang="ru-RU" sz="900" kern="1200" dirty="0"/>
        </a:p>
      </dsp:txBody>
      <dsp:txXfrm>
        <a:off x="19019" y="2556191"/>
        <a:ext cx="2813478" cy="351578"/>
      </dsp:txXfrm>
    </dsp:sp>
    <dsp:sp modelId="{90C8E611-DBC4-473C-BB98-24ABCAD9DA1D}">
      <dsp:nvSpPr>
        <dsp:cNvPr id="0" name=""/>
        <dsp:cNvSpPr/>
      </dsp:nvSpPr>
      <dsp:spPr>
        <a:xfrm rot="5400000">
          <a:off x="5142665" y="726965"/>
          <a:ext cx="487066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качественно нового уровня развития инфраструктуры культуры «Культурная среда»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условий для реализации творческого потенциала нации «Творческие люди»</a:t>
          </a:r>
          <a:endParaRPr lang="ru-RU" sz="1000" kern="1200" dirty="0"/>
        </a:p>
      </dsp:txBody>
      <dsp:txXfrm rot="-5400000">
        <a:off x="2851517" y="3041891"/>
        <a:ext cx="5045586" cy="439512"/>
      </dsp:txXfrm>
    </dsp:sp>
    <dsp:sp modelId="{9B029A6C-E406-4D0D-A29A-FBA2B030B54B}">
      <dsp:nvSpPr>
        <dsp:cNvPr id="0" name=""/>
        <dsp:cNvSpPr/>
      </dsp:nvSpPr>
      <dsp:spPr>
        <a:xfrm>
          <a:off x="0" y="2957230"/>
          <a:ext cx="2851516" cy="608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Культура</a:t>
          </a:r>
          <a:endParaRPr lang="ru-RU" sz="900" kern="1200" dirty="0"/>
        </a:p>
      </dsp:txBody>
      <dsp:txXfrm>
        <a:off x="29721" y="2986951"/>
        <a:ext cx="2792074" cy="549391"/>
      </dsp:txXfrm>
    </dsp:sp>
    <dsp:sp modelId="{19DBBAB1-7618-4B90-A23C-63AF7954EE6A}">
      <dsp:nvSpPr>
        <dsp:cNvPr id="0" name=""/>
        <dsp:cNvSpPr/>
      </dsp:nvSpPr>
      <dsp:spPr>
        <a:xfrm rot="5400000">
          <a:off x="4873303" y="1642886"/>
          <a:ext cx="1004759" cy="5059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Современная школа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Успех каждого ребенка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Поддержка семей, имеющих детей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Цифровая образовательная среда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Учитель будущего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Социальная активность</a:t>
          </a:r>
          <a:endParaRPr lang="ru-RU" sz="1000" kern="1200" dirty="0"/>
        </a:p>
      </dsp:txBody>
      <dsp:txXfrm rot="-5400000">
        <a:off x="2845950" y="3719287"/>
        <a:ext cx="5010418" cy="906663"/>
      </dsp:txXfrm>
    </dsp:sp>
    <dsp:sp modelId="{B798897D-DCB9-4CF1-8FC2-943CE7117FA4}">
      <dsp:nvSpPr>
        <dsp:cNvPr id="0" name=""/>
        <dsp:cNvSpPr/>
      </dsp:nvSpPr>
      <dsp:spPr>
        <a:xfrm>
          <a:off x="0" y="3606831"/>
          <a:ext cx="2845950" cy="1152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Образование </a:t>
          </a:r>
          <a:endParaRPr lang="ru-RU" sz="900" kern="1200" dirty="0"/>
        </a:p>
      </dsp:txBody>
      <dsp:txXfrm>
        <a:off x="56247" y="3663078"/>
        <a:ext cx="2733456" cy="1039735"/>
      </dsp:txXfrm>
    </dsp:sp>
    <dsp:sp modelId="{EA093077-75E9-47CD-8EF7-D3223518BD80}">
      <dsp:nvSpPr>
        <dsp:cNvPr id="0" name=""/>
        <dsp:cNvSpPr/>
      </dsp:nvSpPr>
      <dsp:spPr>
        <a:xfrm rot="5400000">
          <a:off x="5142665" y="2518585"/>
          <a:ext cx="487066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Улучшение условий ведения предпринимательской деятельности</a:t>
          </a:r>
          <a:endParaRPr lang="ru-RU" sz="1000" kern="1200" dirty="0"/>
        </a:p>
      </dsp:txBody>
      <dsp:txXfrm rot="-5400000">
        <a:off x="2851517" y="4833511"/>
        <a:ext cx="5045586" cy="439512"/>
      </dsp:txXfrm>
    </dsp:sp>
    <dsp:sp modelId="{DA2BACA7-7429-49CC-9AC3-020F16266975}">
      <dsp:nvSpPr>
        <dsp:cNvPr id="0" name=""/>
        <dsp:cNvSpPr/>
      </dsp:nvSpPr>
      <dsp:spPr>
        <a:xfrm>
          <a:off x="0" y="4780410"/>
          <a:ext cx="2851516" cy="548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Малый и средний бизнес и поддержка индивидуальной предпринимательской инициативы</a:t>
          </a:r>
          <a:endParaRPr lang="ru-RU" sz="900" kern="1200" dirty="0"/>
        </a:p>
      </dsp:txBody>
      <dsp:txXfrm>
        <a:off x="26760" y="4807170"/>
        <a:ext cx="2797996" cy="494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4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2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1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3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8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3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9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4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4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2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FC8A-3696-4876-8CD4-CD3CC14E480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8EFB-A08B-4718-8232-0D8A8E6D4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8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8" y="-19751"/>
            <a:ext cx="9144000" cy="6858000"/>
          </a:xfrm>
          <a:prstGeom prst="rect">
            <a:avLst/>
          </a:prstGeom>
        </p:spPr>
      </p:pic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6309320"/>
            <a:ext cx="91440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smtClean="0"/>
              <a:t>Каргополь</a:t>
            </a:r>
          </a:p>
          <a:p>
            <a:pPr algn="ctr"/>
            <a:r>
              <a:rPr lang="ru-RU" sz="1000" smtClean="0"/>
              <a:t>2020 год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403648" y="2910429"/>
            <a:ext cx="4283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030343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/>
                </a:solidFill>
              </a:rPr>
              <a:t>ПАСПОРТ МУНИЦИПАЛЬНОГО </a:t>
            </a:r>
            <a:r>
              <a:rPr lang="ru-RU" sz="3000" b="1" dirty="0" smtClean="0">
                <a:solidFill>
                  <a:schemeClr val="tx2"/>
                </a:solidFill>
              </a:rPr>
              <a:t>ПРОЕКТА: </a:t>
            </a:r>
            <a:endParaRPr lang="ru-RU" sz="3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2"/>
                </a:solidFill>
              </a:rPr>
              <a:t>«</a:t>
            </a:r>
            <a:r>
              <a:rPr lang="ru-RU" sz="3000" b="1" dirty="0">
                <a:solidFill>
                  <a:schemeClr val="tx2"/>
                </a:solidFill>
              </a:rPr>
              <a:t>Каргопольский район – территория, комфортная для проживания»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37796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19100" y="3861048"/>
            <a:ext cx="8305800" cy="1981200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latin typeface="Arial" charset="0"/>
              </a:rPr>
              <a:t/>
            </a:r>
            <a:br>
              <a:rPr lang="ru-RU" sz="3200" b="1" dirty="0">
                <a:latin typeface="Arial" charset="0"/>
              </a:rPr>
            </a:br>
            <a:endParaRPr lang="ru-RU" sz="3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Каргополь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год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36205762"/>
              </p:ext>
            </p:extLst>
          </p:nvPr>
        </p:nvGraphicFramePr>
        <p:xfrm>
          <a:off x="323528" y="908720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90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8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6309320"/>
            <a:ext cx="91440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smtClean="0"/>
              <a:t>Каргополь</a:t>
            </a:r>
          </a:p>
          <a:p>
            <a:pPr algn="ctr"/>
            <a:r>
              <a:rPr lang="ru-RU" sz="1000" smtClean="0"/>
              <a:t>2020 год</a:t>
            </a:r>
            <a:endParaRPr lang="ru-RU" sz="10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00240171"/>
              </p:ext>
            </p:extLst>
          </p:nvPr>
        </p:nvGraphicFramePr>
        <p:xfrm>
          <a:off x="755576" y="980728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1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8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6309320"/>
            <a:ext cx="91440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smtClean="0"/>
              <a:t>Каргополь</a:t>
            </a:r>
          </a:p>
          <a:p>
            <a:pPr algn="ctr"/>
            <a:r>
              <a:rPr lang="ru-RU" sz="1000" smtClean="0"/>
              <a:t>2020 год</a:t>
            </a:r>
            <a:endParaRPr lang="ru-RU" sz="1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61091"/>
              </p:ext>
            </p:extLst>
          </p:nvPr>
        </p:nvGraphicFramePr>
        <p:xfrm>
          <a:off x="467542" y="972576"/>
          <a:ext cx="8208912" cy="526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Нацпроект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млн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млн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млн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млн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млн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Демография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Жилье и городская среда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51467,3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145211,6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112739,7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100018,2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14511,7</a:t>
                      </a:r>
                    </a:p>
                  </a:txBody>
                  <a:tcPr marL="9525" marR="9525" marT="9525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Экология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84028,9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61116,8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</a:tr>
              <a:tr h="8151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Безопасные и качественные автомобильные дороги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23552,3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Цифровая экономика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 запланированы без денежных средств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37065,2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71530,5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71213,9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11162,3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96456,2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430401,8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343781,4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1338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Малый и средний бизнес и поддержка индивидуальной предпринимательской инициативы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 запланированы без денежных средств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62068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Бюджет нацпроекта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2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3" y="-8896"/>
            <a:ext cx="9144000" cy="6858000"/>
          </a:xfrm>
          <a:prstGeom prst="rect">
            <a:avLst/>
          </a:prstGeom>
        </p:spPr>
      </p:pic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6309320"/>
            <a:ext cx="91440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smtClean="0"/>
              <a:t>Каргополь</a:t>
            </a:r>
          </a:p>
          <a:p>
            <a:pPr algn="ctr"/>
            <a:r>
              <a:rPr lang="ru-RU" sz="1000" smtClean="0"/>
              <a:t>2020 год</a:t>
            </a:r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92696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Национальный проект </a:t>
            </a:r>
            <a:r>
              <a:rPr lang="ru-RU" dirty="0" smtClean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«Жилье и городская среда»</a:t>
            </a:r>
          </a:p>
          <a:p>
            <a:pPr algn="ctr"/>
            <a:endParaRPr lang="ru-RU" dirty="0" smtClean="0">
              <a:solidFill>
                <a:srgbClr val="B4DCFA">
                  <a:lumMod val="25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Федеральные проекты «Формирование комфортной городской среды» и «Обеспечение устойчивого сокращения непригодного для проживания жилищного фонда»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636912"/>
            <a:ext cx="2520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Мероприятия по формированию городской среды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10000 тыс.  руб.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4099" y="2711585"/>
            <a:ext cx="2448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Мероприятия по формированию городской среды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1970 тыс. руб. 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Переселение граждан из аварийного жилфонда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3" descr="C:\Users\Забалдина ЕА\Documents\Национальные проекты\К совещанию Губернатора 2019\нацпроекты\до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671329" cy="2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3" y="1600200"/>
            <a:ext cx="7051374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3" y="340"/>
            <a:ext cx="9144000" cy="6858000"/>
          </a:xfrm>
          <a:prstGeom prst="rect">
            <a:avLst/>
          </a:prstGeom>
        </p:spPr>
      </p:pic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6309320"/>
            <a:ext cx="91440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smtClean="0"/>
              <a:t>Каргополь</a:t>
            </a:r>
          </a:p>
          <a:p>
            <a:pPr algn="ctr"/>
            <a:r>
              <a:rPr lang="ru-RU" sz="1000" smtClean="0"/>
              <a:t>2020 год</a:t>
            </a:r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90872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Национальный проект «Культура</a:t>
            </a:r>
            <a:r>
              <a:rPr lang="ru-RU" dirty="0" smtClean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»</a:t>
            </a:r>
          </a:p>
          <a:p>
            <a:pPr algn="ctr"/>
            <a:r>
              <a:rPr lang="ru-RU" dirty="0" smtClean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Федеральный проект «Культурная среда»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25202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Приобретение музыкальных инструментов для Детской школы искусств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1395 тыс.  руб.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783147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Реконструкция и капитальный ремонт  зданий учреждений культуры в сельской местности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9797 тыс. руб.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C:\Users\Логинова МА\Desktop\нацпроект Культура\баян юпитер ю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1" y="4392218"/>
            <a:ext cx="2384894" cy="200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88917"/>
            <a:ext cx="3072218" cy="19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457200" y="37667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открыт Центр  образования цифрового и гуманитарного профилей «Точка роста» на базе МОУ «Павловская средняя школа».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"/>
            <a:ext cx="9144000" cy="6858000"/>
          </a:xfrm>
          <a:prstGeom prst="rect">
            <a:avLst/>
          </a:prstGeom>
        </p:spPr>
      </p:pic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6309320"/>
            <a:ext cx="91440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Каргополь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2020 год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908720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Национальный проект </a:t>
            </a:r>
            <a:r>
              <a:rPr lang="ru-RU" dirty="0" smtClean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«Образование»</a:t>
            </a:r>
          </a:p>
          <a:p>
            <a:pPr algn="ctr"/>
            <a:endParaRPr lang="ru-RU" dirty="0" smtClean="0">
              <a:solidFill>
                <a:srgbClr val="B4DCFA">
                  <a:lumMod val="25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Федеральные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проекты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«Цифровая образовательная среда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», </a:t>
            </a:r>
            <a:r>
              <a:rPr lang="ru-RU" dirty="0" smtClean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«Успех каждого ребенка», «Современная школа»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552328"/>
            <a:ext cx="2520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спортивного зала 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Ошевенская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СШ»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1915 тыс.  руб.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6280" y="4614431"/>
            <a:ext cx="47525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Открытие Центра образования цифрового и гуманитарного профилей «Точка роста»  на базе МОУ «Павловская СШ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1689 тыс.  руб.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3" y="4614431"/>
            <a:ext cx="3616695" cy="203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86048"/>
            <a:ext cx="3383868" cy="22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69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457200" y="37667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открыт Центр  образования цифрового и гуманитарного профилей «Точка роста» на базе МОУ «Павловская средняя школа».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8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6309320"/>
            <a:ext cx="91440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Каргополь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2020 год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90872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Национальный проект </a:t>
            </a:r>
            <a:r>
              <a:rPr lang="ru-RU" dirty="0" smtClean="0">
                <a:solidFill>
                  <a:srgbClr val="B4DCFA">
                    <a:lumMod val="25000"/>
                  </a:srgbClr>
                </a:solidFill>
                <a:latin typeface="Arial Black" pitchFamily="34" charset="0"/>
              </a:rPr>
              <a:t>«Безопасные и качественные автомобильные дороги»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223" y="2420888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Участок, который в этом году вошел в национальный проект, </a:t>
            </a:r>
            <a:r>
              <a:rPr lang="ru-RU" b="1" dirty="0" smtClean="0"/>
              <a:t>является </a:t>
            </a:r>
            <a:r>
              <a:rPr lang="ru-RU" b="1" dirty="0"/>
              <a:t>транзитным для очень многих водителей: туристов, посещающих </a:t>
            </a:r>
            <a:r>
              <a:rPr lang="ru-RU" b="1" dirty="0" err="1"/>
              <a:t>Кенозерский</a:t>
            </a:r>
            <a:r>
              <a:rPr lang="ru-RU" b="1" dirty="0"/>
              <a:t> национальный парк, тех, кто едет в Карелию. Интенсивность движения по дороге – около 1 300 автомобилей в сутки. </a:t>
            </a:r>
            <a:r>
              <a:rPr lang="ru-RU" b="1" dirty="0" smtClean="0"/>
              <a:t>Шесть </a:t>
            </a:r>
            <a:r>
              <a:rPr lang="ru-RU" b="1" dirty="0"/>
              <a:t>километров дороги, которые капитально отремонтируют в этом году, были для водителей наиболее </a:t>
            </a:r>
            <a:r>
              <a:rPr lang="ru-RU" b="1" dirty="0" smtClean="0"/>
              <a:t>проблемными.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177281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Участок автодорог</a:t>
            </a: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Долматово – </a:t>
            </a:r>
            <a:r>
              <a:rPr lang="ru-RU" b="1" dirty="0" err="1">
                <a:solidFill>
                  <a:srgbClr val="002060"/>
                </a:solidFill>
              </a:rPr>
              <a:t>Няндома</a:t>
            </a:r>
            <a:r>
              <a:rPr lang="ru-RU" b="1" dirty="0">
                <a:solidFill>
                  <a:srgbClr val="002060"/>
                </a:solidFill>
              </a:rPr>
              <a:t> – Каргополь – </a:t>
            </a:r>
            <a:r>
              <a:rPr lang="ru-RU" b="1" dirty="0" smtClean="0">
                <a:solidFill>
                  <a:srgbClr val="002060"/>
                </a:solidFill>
              </a:rPr>
              <a:t>Пудож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717032"/>
            <a:ext cx="4046915" cy="227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0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563209"/>
            <a:ext cx="3901440" cy="259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6309320"/>
            <a:ext cx="91440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Каргополь</a:t>
            </a:r>
          </a:p>
          <a:p>
            <a:pPr algn="ctr"/>
            <a:r>
              <a:rPr lang="ru-RU" sz="1000" dirty="0" smtClean="0"/>
              <a:t>2020 год</a:t>
            </a:r>
            <a:endParaRPr lang="ru-RU" sz="1000" dirty="0"/>
          </a:p>
        </p:txBody>
      </p:sp>
      <p:pic>
        <p:nvPicPr>
          <p:cNvPr id="12" name="Picture 2" descr="005- Каргопольский рай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650" y="757742"/>
            <a:ext cx="4133475" cy="269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488463"/>
            <a:ext cx="4232939" cy="282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8" y="757743"/>
            <a:ext cx="3831411" cy="267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53904"/>
            <a:ext cx="3672821" cy="298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619966" y="2924944"/>
            <a:ext cx="58787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0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780</Words>
  <Application>Microsoft Office PowerPoint</Application>
  <PresentationFormat>Экран (4:3)</PresentationFormat>
  <Paragraphs>168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66</cp:revision>
  <dcterms:created xsi:type="dcterms:W3CDTF">2020-05-19T13:28:39Z</dcterms:created>
  <dcterms:modified xsi:type="dcterms:W3CDTF">2020-07-31T12:14:50Z</dcterms:modified>
</cp:coreProperties>
</file>